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media/image56.jpg" ContentType="image/jpg"/>
  <Override PartName="/ppt/media/image58.jpg" ContentType="image/jpg"/>
  <Override PartName="/ppt/media/image63.jpg" ContentType="image/jpg"/>
  <Override PartName="/ppt/media/image64.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6" r:id="rId21"/>
    <p:sldId id="277" r:id="rId22"/>
    <p:sldId id="278" r:id="rId23"/>
    <p:sldId id="279" r:id="rId24"/>
    <p:sldId id="280" r:id="rId25"/>
    <p:sldId id="281" r:id="rId26"/>
    <p:sldId id="282" r:id="rId27"/>
    <p:sldId id="283" r:id="rId28"/>
    <p:sldId id="285" r:id="rId29"/>
    <p:sldId id="286" r:id="rId30"/>
    <p:sldId id="287"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Lst>
  <p:sldSz cx="20104100" cy="11309350"/>
  <p:notesSz cx="20104100" cy="1130935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9FFF"/>
    <a:srgbClr val="CC0099"/>
    <a:srgbClr val="009900"/>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0" d="100"/>
          <a:sy n="50" d="100"/>
        </p:scale>
        <p:origin x="662" y="3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06C1F1-93A1-CB0F-F16B-E72CC67679A1}"/>
              </a:ext>
            </a:extLst>
          </p:cNvPr>
          <p:cNvSpPr>
            <a:spLocks noGrp="1"/>
          </p:cNvSpPr>
          <p:nvPr>
            <p:ph type="ctrTitle"/>
          </p:nvPr>
        </p:nvSpPr>
        <p:spPr>
          <a:xfrm>
            <a:off x="2513013" y="1850860"/>
            <a:ext cx="15078075" cy="3937329"/>
          </a:xfrm>
        </p:spPr>
        <p:txBody>
          <a:bodyPr anchor="b"/>
          <a:lstStyle>
            <a:lvl1pPr algn="ctr">
              <a:defRPr sz="9894"/>
            </a:lvl1pPr>
          </a:lstStyle>
          <a:p>
            <a:r>
              <a:rPr lang="tr-TR"/>
              <a:t>Asıl başlık stilini düzenlemek için tıklayın</a:t>
            </a:r>
          </a:p>
        </p:txBody>
      </p:sp>
      <p:sp>
        <p:nvSpPr>
          <p:cNvPr id="3" name="Alt Başlık 2">
            <a:extLst>
              <a:ext uri="{FF2B5EF4-FFF2-40B4-BE49-F238E27FC236}">
                <a16:creationId xmlns:a16="http://schemas.microsoft.com/office/drawing/2014/main" id="{9FE0DD00-1B3B-4E1C-5675-5409C582FD62}"/>
              </a:ext>
            </a:extLst>
          </p:cNvPr>
          <p:cNvSpPr>
            <a:spLocks noGrp="1"/>
          </p:cNvSpPr>
          <p:nvPr>
            <p:ph type="subTitle" idx="1"/>
          </p:nvPr>
        </p:nvSpPr>
        <p:spPr>
          <a:xfrm>
            <a:off x="2513013" y="5940028"/>
            <a:ext cx="15078075" cy="2730474"/>
          </a:xfrm>
        </p:spPr>
        <p:txBody>
          <a:bodyPr/>
          <a:lstStyle>
            <a:lvl1pPr marL="0" indent="0" algn="ctr">
              <a:buNone/>
              <a:defRPr sz="3958"/>
            </a:lvl1pPr>
            <a:lvl2pPr marL="753923" indent="0" algn="ctr">
              <a:buNone/>
              <a:defRPr sz="3298"/>
            </a:lvl2pPr>
            <a:lvl3pPr marL="1507846" indent="0" algn="ctr">
              <a:buNone/>
              <a:defRPr sz="2968"/>
            </a:lvl3pPr>
            <a:lvl4pPr marL="2261768" indent="0" algn="ctr">
              <a:buNone/>
              <a:defRPr sz="2638"/>
            </a:lvl4pPr>
            <a:lvl5pPr marL="3015691" indent="0" algn="ctr">
              <a:buNone/>
              <a:defRPr sz="2638"/>
            </a:lvl5pPr>
            <a:lvl6pPr marL="3769614" indent="0" algn="ctr">
              <a:buNone/>
              <a:defRPr sz="2638"/>
            </a:lvl6pPr>
            <a:lvl7pPr marL="4523537" indent="0" algn="ctr">
              <a:buNone/>
              <a:defRPr sz="2638"/>
            </a:lvl7pPr>
            <a:lvl8pPr marL="5277460" indent="0" algn="ctr">
              <a:buNone/>
              <a:defRPr sz="2638"/>
            </a:lvl8pPr>
            <a:lvl9pPr marL="6031382" indent="0" algn="ctr">
              <a:buNone/>
              <a:defRPr sz="2638"/>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BCFE32C9-383F-5E57-1534-386BEE7EFAF7}"/>
              </a:ext>
            </a:extLst>
          </p:cNvPr>
          <p:cNvSpPr>
            <a:spLocks noGrp="1"/>
          </p:cNvSpPr>
          <p:nvPr>
            <p:ph type="dt" sz="half" idx="10"/>
          </p:nvPr>
        </p:nvSpPr>
        <p:spPr/>
        <p:txBody>
          <a:bodyPr/>
          <a:lstStyle/>
          <a:p>
            <a:fld id="{1D8BD707-D9CF-40AE-B4C6-C98DA3205C09}" type="datetimeFigureOut">
              <a:rPr lang="en-US" smtClean="0"/>
              <a:t>4/18/2023</a:t>
            </a:fld>
            <a:endParaRPr lang="en-US"/>
          </a:p>
        </p:txBody>
      </p:sp>
      <p:sp>
        <p:nvSpPr>
          <p:cNvPr id="5" name="Alt Bilgi Yer Tutucusu 4">
            <a:extLst>
              <a:ext uri="{FF2B5EF4-FFF2-40B4-BE49-F238E27FC236}">
                <a16:creationId xmlns:a16="http://schemas.microsoft.com/office/drawing/2014/main" id="{8CDA601C-9EEF-031C-0402-E22874F4718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7E3301D-EE10-9BC6-DF76-E454B8E0CE0D}"/>
              </a:ext>
            </a:extLst>
          </p:cNvPr>
          <p:cNvSpPr>
            <a:spLocks noGrp="1"/>
          </p:cNvSpPr>
          <p:nvPr>
            <p:ph type="sldNum" sz="quarter" idx="12"/>
          </p:nvPr>
        </p:nvSpPr>
        <p:spPr/>
        <p:txBody>
          <a:bodyPr/>
          <a:lstStyle/>
          <a:p>
            <a:fld id="{B6F15528-21DE-4FAA-801E-634DDDAF4B2B}" type="slidenum">
              <a:rPr lang="tr-TR" smtClean="0"/>
              <a:t>‹#›</a:t>
            </a:fld>
            <a:endParaRPr lang="tr-TR"/>
          </a:p>
        </p:txBody>
      </p:sp>
    </p:spTree>
    <p:extLst>
      <p:ext uri="{BB962C8B-B14F-4D97-AF65-F5344CB8AC3E}">
        <p14:creationId xmlns:p14="http://schemas.microsoft.com/office/powerpoint/2010/main" val="738211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7960D0-CE94-7A05-2023-A047BCB6AD01}"/>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2FA5C1E4-AD4B-61EE-37E1-5B9C35E010A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9E157DE-E302-08F8-FAA5-9B6A5760AF0B}"/>
              </a:ext>
            </a:extLst>
          </p:cNvPr>
          <p:cNvSpPr>
            <a:spLocks noGrp="1"/>
          </p:cNvSpPr>
          <p:nvPr>
            <p:ph type="dt" sz="half" idx="10"/>
          </p:nvPr>
        </p:nvSpPr>
        <p:spPr/>
        <p:txBody>
          <a:bodyPr/>
          <a:lstStyle/>
          <a:p>
            <a:fld id="{1D8BD707-D9CF-40AE-B4C6-C98DA3205C09}" type="datetimeFigureOut">
              <a:rPr lang="en-US" smtClean="0"/>
              <a:t>4/18/2023</a:t>
            </a:fld>
            <a:endParaRPr lang="en-US"/>
          </a:p>
        </p:txBody>
      </p:sp>
      <p:sp>
        <p:nvSpPr>
          <p:cNvPr id="5" name="Alt Bilgi Yer Tutucusu 4">
            <a:extLst>
              <a:ext uri="{FF2B5EF4-FFF2-40B4-BE49-F238E27FC236}">
                <a16:creationId xmlns:a16="http://schemas.microsoft.com/office/drawing/2014/main" id="{789B379C-AFE1-60BA-1294-A3DE36FD3C8F}"/>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0489F20-F27A-1795-72ED-2AADCFB8C08A}"/>
              </a:ext>
            </a:extLst>
          </p:cNvPr>
          <p:cNvSpPr>
            <a:spLocks noGrp="1"/>
          </p:cNvSpPr>
          <p:nvPr>
            <p:ph type="sldNum" sz="quarter" idx="12"/>
          </p:nvPr>
        </p:nvSpPr>
        <p:spPr/>
        <p:txBody>
          <a:bodyPr/>
          <a:lstStyle/>
          <a:p>
            <a:fld id="{B6F15528-21DE-4FAA-801E-634DDDAF4B2B}" type="slidenum">
              <a:rPr lang="tr-TR" smtClean="0"/>
              <a:t>‹#›</a:t>
            </a:fld>
            <a:endParaRPr lang="tr-TR"/>
          </a:p>
        </p:txBody>
      </p:sp>
    </p:spTree>
    <p:extLst>
      <p:ext uri="{BB962C8B-B14F-4D97-AF65-F5344CB8AC3E}">
        <p14:creationId xmlns:p14="http://schemas.microsoft.com/office/powerpoint/2010/main" val="2965799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9ABEF2AB-0239-5434-D188-2FF39B97B43E}"/>
              </a:ext>
            </a:extLst>
          </p:cNvPr>
          <p:cNvSpPr>
            <a:spLocks noGrp="1"/>
          </p:cNvSpPr>
          <p:nvPr>
            <p:ph type="title" orient="vert"/>
          </p:nvPr>
        </p:nvSpPr>
        <p:spPr>
          <a:xfrm>
            <a:off x="14386996" y="602118"/>
            <a:ext cx="4334947" cy="9584151"/>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15F6EA6C-9CD4-0396-7A25-09F790E1C5B7}"/>
              </a:ext>
            </a:extLst>
          </p:cNvPr>
          <p:cNvSpPr>
            <a:spLocks noGrp="1"/>
          </p:cNvSpPr>
          <p:nvPr>
            <p:ph type="body" orient="vert" idx="1"/>
          </p:nvPr>
        </p:nvSpPr>
        <p:spPr>
          <a:xfrm>
            <a:off x="1382157" y="602118"/>
            <a:ext cx="12753538" cy="9584151"/>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543D293-35E5-7912-88D6-78AD369E9741}"/>
              </a:ext>
            </a:extLst>
          </p:cNvPr>
          <p:cNvSpPr>
            <a:spLocks noGrp="1"/>
          </p:cNvSpPr>
          <p:nvPr>
            <p:ph type="dt" sz="half" idx="10"/>
          </p:nvPr>
        </p:nvSpPr>
        <p:spPr/>
        <p:txBody>
          <a:bodyPr/>
          <a:lstStyle/>
          <a:p>
            <a:fld id="{1D8BD707-D9CF-40AE-B4C6-C98DA3205C09}" type="datetimeFigureOut">
              <a:rPr lang="en-US" smtClean="0"/>
              <a:t>4/18/2023</a:t>
            </a:fld>
            <a:endParaRPr lang="en-US"/>
          </a:p>
        </p:txBody>
      </p:sp>
      <p:sp>
        <p:nvSpPr>
          <p:cNvPr id="5" name="Alt Bilgi Yer Tutucusu 4">
            <a:extLst>
              <a:ext uri="{FF2B5EF4-FFF2-40B4-BE49-F238E27FC236}">
                <a16:creationId xmlns:a16="http://schemas.microsoft.com/office/drawing/2014/main" id="{91504AFE-7E0C-9931-07AA-9AE753C61E0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EED6595-2865-935D-D91D-8B957BD7A551}"/>
              </a:ext>
            </a:extLst>
          </p:cNvPr>
          <p:cNvSpPr>
            <a:spLocks noGrp="1"/>
          </p:cNvSpPr>
          <p:nvPr>
            <p:ph type="sldNum" sz="quarter" idx="12"/>
          </p:nvPr>
        </p:nvSpPr>
        <p:spPr/>
        <p:txBody>
          <a:bodyPr/>
          <a:lstStyle/>
          <a:p>
            <a:fld id="{B6F15528-21DE-4FAA-801E-634DDDAF4B2B}" type="slidenum">
              <a:rPr lang="tr-TR" smtClean="0"/>
              <a:t>‹#›</a:t>
            </a:fld>
            <a:endParaRPr lang="tr-TR"/>
          </a:p>
        </p:txBody>
      </p:sp>
    </p:spTree>
    <p:extLst>
      <p:ext uri="{BB962C8B-B14F-4D97-AF65-F5344CB8AC3E}">
        <p14:creationId xmlns:p14="http://schemas.microsoft.com/office/powerpoint/2010/main" val="466588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50" b="0" i="0">
                <a:solidFill>
                  <a:srgbClr val="D5D5D5"/>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38779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730680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50" b="0" i="0">
                <a:solidFill>
                  <a:srgbClr val="D5D5D5"/>
                </a:solidFill>
                <a:latin typeface="Arial"/>
                <a:cs typeface="Arial"/>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4/18/2023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8935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7EAB19-8A7E-4E49-7415-D73BAA5BA9DF}"/>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5EC2C9F9-E012-7F2E-E7D7-8579485D5CA1}"/>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F40FC025-BCAC-C7F5-9B57-997645BFDAE5}"/>
              </a:ext>
            </a:extLst>
          </p:cNvPr>
          <p:cNvSpPr>
            <a:spLocks noGrp="1"/>
          </p:cNvSpPr>
          <p:nvPr>
            <p:ph type="dt" sz="half" idx="10"/>
          </p:nvPr>
        </p:nvSpPr>
        <p:spPr/>
        <p:txBody>
          <a:bodyPr/>
          <a:lstStyle/>
          <a:p>
            <a:fld id="{1D8BD707-D9CF-40AE-B4C6-C98DA3205C09}" type="datetimeFigureOut">
              <a:rPr lang="en-US" smtClean="0"/>
              <a:t>4/18/2023</a:t>
            </a:fld>
            <a:endParaRPr lang="en-US"/>
          </a:p>
        </p:txBody>
      </p:sp>
      <p:sp>
        <p:nvSpPr>
          <p:cNvPr id="5" name="Alt Bilgi Yer Tutucusu 4">
            <a:extLst>
              <a:ext uri="{FF2B5EF4-FFF2-40B4-BE49-F238E27FC236}">
                <a16:creationId xmlns:a16="http://schemas.microsoft.com/office/drawing/2014/main" id="{A487E3FA-E625-F219-EEF5-AC4EC7FDE5B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E5A7758-B0BF-82CD-68DE-7329968974D4}"/>
              </a:ext>
            </a:extLst>
          </p:cNvPr>
          <p:cNvSpPr>
            <a:spLocks noGrp="1"/>
          </p:cNvSpPr>
          <p:nvPr>
            <p:ph type="sldNum" sz="quarter" idx="12"/>
          </p:nvPr>
        </p:nvSpPr>
        <p:spPr/>
        <p:txBody>
          <a:bodyPr/>
          <a:lstStyle/>
          <a:p>
            <a:fld id="{B6F15528-21DE-4FAA-801E-634DDDAF4B2B}" type="slidenum">
              <a:rPr lang="tr-TR" smtClean="0"/>
              <a:t>‹#›</a:t>
            </a:fld>
            <a:endParaRPr lang="tr-TR"/>
          </a:p>
        </p:txBody>
      </p:sp>
    </p:spTree>
    <p:extLst>
      <p:ext uri="{BB962C8B-B14F-4D97-AF65-F5344CB8AC3E}">
        <p14:creationId xmlns:p14="http://schemas.microsoft.com/office/powerpoint/2010/main" val="3434614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3DB094-C1C1-D467-243B-D8927F67740D}"/>
              </a:ext>
            </a:extLst>
          </p:cNvPr>
          <p:cNvSpPr>
            <a:spLocks noGrp="1"/>
          </p:cNvSpPr>
          <p:nvPr>
            <p:ph type="title"/>
          </p:nvPr>
        </p:nvSpPr>
        <p:spPr>
          <a:xfrm>
            <a:off x="1371686" y="2819485"/>
            <a:ext cx="17339786" cy="4704375"/>
          </a:xfrm>
        </p:spPr>
        <p:txBody>
          <a:bodyPr anchor="b"/>
          <a:lstStyle>
            <a:lvl1pPr>
              <a:defRPr sz="9894"/>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494BAA8B-574E-4272-2092-860904755411}"/>
              </a:ext>
            </a:extLst>
          </p:cNvPr>
          <p:cNvSpPr>
            <a:spLocks noGrp="1"/>
          </p:cNvSpPr>
          <p:nvPr>
            <p:ph type="body" idx="1"/>
          </p:nvPr>
        </p:nvSpPr>
        <p:spPr>
          <a:xfrm>
            <a:off x="1371686" y="7568366"/>
            <a:ext cx="17339786" cy="2473919"/>
          </a:xfrm>
        </p:spPr>
        <p:txBody>
          <a:bodyPr/>
          <a:lstStyle>
            <a:lvl1pPr marL="0" indent="0">
              <a:buNone/>
              <a:defRPr sz="3958">
                <a:solidFill>
                  <a:schemeClr val="tx1">
                    <a:tint val="75000"/>
                  </a:schemeClr>
                </a:solidFill>
              </a:defRPr>
            </a:lvl1pPr>
            <a:lvl2pPr marL="753923" indent="0">
              <a:buNone/>
              <a:defRPr sz="3298">
                <a:solidFill>
                  <a:schemeClr val="tx1">
                    <a:tint val="75000"/>
                  </a:schemeClr>
                </a:solidFill>
              </a:defRPr>
            </a:lvl2pPr>
            <a:lvl3pPr marL="1507846" indent="0">
              <a:buNone/>
              <a:defRPr sz="2968">
                <a:solidFill>
                  <a:schemeClr val="tx1">
                    <a:tint val="75000"/>
                  </a:schemeClr>
                </a:solidFill>
              </a:defRPr>
            </a:lvl3pPr>
            <a:lvl4pPr marL="2261768" indent="0">
              <a:buNone/>
              <a:defRPr sz="2638">
                <a:solidFill>
                  <a:schemeClr val="tx1">
                    <a:tint val="75000"/>
                  </a:schemeClr>
                </a:solidFill>
              </a:defRPr>
            </a:lvl4pPr>
            <a:lvl5pPr marL="3015691" indent="0">
              <a:buNone/>
              <a:defRPr sz="2638">
                <a:solidFill>
                  <a:schemeClr val="tx1">
                    <a:tint val="75000"/>
                  </a:schemeClr>
                </a:solidFill>
              </a:defRPr>
            </a:lvl5pPr>
            <a:lvl6pPr marL="3769614" indent="0">
              <a:buNone/>
              <a:defRPr sz="2638">
                <a:solidFill>
                  <a:schemeClr val="tx1">
                    <a:tint val="75000"/>
                  </a:schemeClr>
                </a:solidFill>
              </a:defRPr>
            </a:lvl6pPr>
            <a:lvl7pPr marL="4523537" indent="0">
              <a:buNone/>
              <a:defRPr sz="2638">
                <a:solidFill>
                  <a:schemeClr val="tx1">
                    <a:tint val="75000"/>
                  </a:schemeClr>
                </a:solidFill>
              </a:defRPr>
            </a:lvl7pPr>
            <a:lvl8pPr marL="5277460" indent="0">
              <a:buNone/>
              <a:defRPr sz="2638">
                <a:solidFill>
                  <a:schemeClr val="tx1">
                    <a:tint val="75000"/>
                  </a:schemeClr>
                </a:solidFill>
              </a:defRPr>
            </a:lvl8pPr>
            <a:lvl9pPr marL="6031382" indent="0">
              <a:buNone/>
              <a:defRPr sz="2638">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89904176-20C9-D58C-8C4B-DD93753D84A9}"/>
              </a:ext>
            </a:extLst>
          </p:cNvPr>
          <p:cNvSpPr>
            <a:spLocks noGrp="1"/>
          </p:cNvSpPr>
          <p:nvPr>
            <p:ph type="dt" sz="half" idx="10"/>
          </p:nvPr>
        </p:nvSpPr>
        <p:spPr/>
        <p:txBody>
          <a:bodyPr/>
          <a:lstStyle/>
          <a:p>
            <a:fld id="{1D8BD707-D9CF-40AE-B4C6-C98DA3205C09}" type="datetimeFigureOut">
              <a:rPr lang="en-US" smtClean="0"/>
              <a:t>4/18/2023</a:t>
            </a:fld>
            <a:endParaRPr lang="en-US"/>
          </a:p>
        </p:txBody>
      </p:sp>
      <p:sp>
        <p:nvSpPr>
          <p:cNvPr id="5" name="Alt Bilgi Yer Tutucusu 4">
            <a:extLst>
              <a:ext uri="{FF2B5EF4-FFF2-40B4-BE49-F238E27FC236}">
                <a16:creationId xmlns:a16="http://schemas.microsoft.com/office/drawing/2014/main" id="{FB5487E3-7DC1-5BF9-9C0B-735F7812B67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6899CBB4-D803-3D70-56D8-3605D6EEC5E7}"/>
              </a:ext>
            </a:extLst>
          </p:cNvPr>
          <p:cNvSpPr>
            <a:spLocks noGrp="1"/>
          </p:cNvSpPr>
          <p:nvPr>
            <p:ph type="sldNum" sz="quarter" idx="12"/>
          </p:nvPr>
        </p:nvSpPr>
        <p:spPr/>
        <p:txBody>
          <a:bodyPr/>
          <a:lstStyle/>
          <a:p>
            <a:fld id="{B6F15528-21DE-4FAA-801E-634DDDAF4B2B}" type="slidenum">
              <a:rPr lang="tr-TR" smtClean="0"/>
              <a:t>‹#›</a:t>
            </a:fld>
            <a:endParaRPr lang="tr-TR"/>
          </a:p>
        </p:txBody>
      </p:sp>
    </p:spTree>
    <p:extLst>
      <p:ext uri="{BB962C8B-B14F-4D97-AF65-F5344CB8AC3E}">
        <p14:creationId xmlns:p14="http://schemas.microsoft.com/office/powerpoint/2010/main" val="3270985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972ECA-A54B-94FE-B3D3-993388AB49CE}"/>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E12CBC83-778E-B91B-2C0D-CA3EF457CDD5}"/>
              </a:ext>
            </a:extLst>
          </p:cNvPr>
          <p:cNvSpPr>
            <a:spLocks noGrp="1"/>
          </p:cNvSpPr>
          <p:nvPr>
            <p:ph sz="half" idx="1"/>
          </p:nvPr>
        </p:nvSpPr>
        <p:spPr>
          <a:xfrm>
            <a:off x="1382157" y="3010591"/>
            <a:ext cx="8544243" cy="7175679"/>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A572DFB2-6642-521D-51ED-4FD5763414FD}"/>
              </a:ext>
            </a:extLst>
          </p:cNvPr>
          <p:cNvSpPr>
            <a:spLocks noGrp="1"/>
          </p:cNvSpPr>
          <p:nvPr>
            <p:ph sz="half" idx="2"/>
          </p:nvPr>
        </p:nvSpPr>
        <p:spPr>
          <a:xfrm>
            <a:off x="10177700" y="3010591"/>
            <a:ext cx="8544243" cy="7175679"/>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081D4088-629B-E095-2826-71C400F192A6}"/>
              </a:ext>
            </a:extLst>
          </p:cNvPr>
          <p:cNvSpPr>
            <a:spLocks noGrp="1"/>
          </p:cNvSpPr>
          <p:nvPr>
            <p:ph type="dt" sz="half" idx="10"/>
          </p:nvPr>
        </p:nvSpPr>
        <p:spPr/>
        <p:txBody>
          <a:bodyPr/>
          <a:lstStyle/>
          <a:p>
            <a:fld id="{1D8BD707-D9CF-40AE-B4C6-C98DA3205C09}" type="datetimeFigureOut">
              <a:rPr lang="en-US" smtClean="0"/>
              <a:t>4/18/2023</a:t>
            </a:fld>
            <a:endParaRPr lang="en-US"/>
          </a:p>
        </p:txBody>
      </p:sp>
      <p:sp>
        <p:nvSpPr>
          <p:cNvPr id="6" name="Alt Bilgi Yer Tutucusu 5">
            <a:extLst>
              <a:ext uri="{FF2B5EF4-FFF2-40B4-BE49-F238E27FC236}">
                <a16:creationId xmlns:a16="http://schemas.microsoft.com/office/drawing/2014/main" id="{488B7B0C-6F55-C0B0-3E02-711C2BC41FB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B2F083A-90A3-0811-0988-B7C5EDA819A3}"/>
              </a:ext>
            </a:extLst>
          </p:cNvPr>
          <p:cNvSpPr>
            <a:spLocks noGrp="1"/>
          </p:cNvSpPr>
          <p:nvPr>
            <p:ph type="sldNum" sz="quarter" idx="12"/>
          </p:nvPr>
        </p:nvSpPr>
        <p:spPr/>
        <p:txBody>
          <a:bodyPr/>
          <a:lstStyle/>
          <a:p>
            <a:fld id="{B6F15528-21DE-4FAA-801E-634DDDAF4B2B}" type="slidenum">
              <a:rPr lang="tr-TR" smtClean="0"/>
              <a:t>‹#›</a:t>
            </a:fld>
            <a:endParaRPr lang="tr-TR"/>
          </a:p>
        </p:txBody>
      </p:sp>
    </p:spTree>
    <p:extLst>
      <p:ext uri="{BB962C8B-B14F-4D97-AF65-F5344CB8AC3E}">
        <p14:creationId xmlns:p14="http://schemas.microsoft.com/office/powerpoint/2010/main" val="2501995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515F6C-D408-2903-43B2-ABEA25236B41}"/>
              </a:ext>
            </a:extLst>
          </p:cNvPr>
          <p:cNvSpPr>
            <a:spLocks noGrp="1"/>
          </p:cNvSpPr>
          <p:nvPr>
            <p:ph type="title"/>
          </p:nvPr>
        </p:nvSpPr>
        <p:spPr>
          <a:xfrm>
            <a:off x="1384776" y="602119"/>
            <a:ext cx="17339786" cy="2185952"/>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C8EEE41-7DC5-AD68-1EB0-594C1DA7B0E1}"/>
              </a:ext>
            </a:extLst>
          </p:cNvPr>
          <p:cNvSpPr>
            <a:spLocks noGrp="1"/>
          </p:cNvSpPr>
          <p:nvPr>
            <p:ph type="body" idx="1"/>
          </p:nvPr>
        </p:nvSpPr>
        <p:spPr>
          <a:xfrm>
            <a:off x="1384776" y="2772362"/>
            <a:ext cx="8504976" cy="1358692"/>
          </a:xfrm>
        </p:spPr>
        <p:txBody>
          <a:bodyPr anchor="b"/>
          <a:lstStyle>
            <a:lvl1pPr marL="0" indent="0">
              <a:buNone/>
              <a:defRPr sz="3958" b="1"/>
            </a:lvl1pPr>
            <a:lvl2pPr marL="753923" indent="0">
              <a:buNone/>
              <a:defRPr sz="3298"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07CB8F5F-AC84-B40A-6BB1-B4D3CE115BA8}"/>
              </a:ext>
            </a:extLst>
          </p:cNvPr>
          <p:cNvSpPr>
            <a:spLocks noGrp="1"/>
          </p:cNvSpPr>
          <p:nvPr>
            <p:ph sz="half" idx="2"/>
          </p:nvPr>
        </p:nvSpPr>
        <p:spPr>
          <a:xfrm>
            <a:off x="1384776" y="4131054"/>
            <a:ext cx="8504976" cy="6076159"/>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2FE6F674-615D-5141-3D9D-4B4D6C14590D}"/>
              </a:ext>
            </a:extLst>
          </p:cNvPr>
          <p:cNvSpPr>
            <a:spLocks noGrp="1"/>
          </p:cNvSpPr>
          <p:nvPr>
            <p:ph type="body" sz="quarter" idx="3"/>
          </p:nvPr>
        </p:nvSpPr>
        <p:spPr>
          <a:xfrm>
            <a:off x="10177701" y="2772362"/>
            <a:ext cx="8546861" cy="1358692"/>
          </a:xfrm>
        </p:spPr>
        <p:txBody>
          <a:bodyPr anchor="b"/>
          <a:lstStyle>
            <a:lvl1pPr marL="0" indent="0">
              <a:buNone/>
              <a:defRPr sz="3958" b="1"/>
            </a:lvl1pPr>
            <a:lvl2pPr marL="753923" indent="0">
              <a:buNone/>
              <a:defRPr sz="3298"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1569D11F-EB9B-7F5A-EB73-02B949A47642}"/>
              </a:ext>
            </a:extLst>
          </p:cNvPr>
          <p:cNvSpPr>
            <a:spLocks noGrp="1"/>
          </p:cNvSpPr>
          <p:nvPr>
            <p:ph sz="quarter" idx="4"/>
          </p:nvPr>
        </p:nvSpPr>
        <p:spPr>
          <a:xfrm>
            <a:off x="10177701" y="4131054"/>
            <a:ext cx="8546861" cy="6076159"/>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A47D9325-6573-3B3F-E835-066A4377DC2B}"/>
              </a:ext>
            </a:extLst>
          </p:cNvPr>
          <p:cNvSpPr>
            <a:spLocks noGrp="1"/>
          </p:cNvSpPr>
          <p:nvPr>
            <p:ph type="dt" sz="half" idx="10"/>
          </p:nvPr>
        </p:nvSpPr>
        <p:spPr/>
        <p:txBody>
          <a:bodyPr/>
          <a:lstStyle/>
          <a:p>
            <a:fld id="{1D8BD707-D9CF-40AE-B4C6-C98DA3205C09}" type="datetimeFigureOut">
              <a:rPr lang="en-US" smtClean="0"/>
              <a:t>4/18/2023</a:t>
            </a:fld>
            <a:endParaRPr lang="en-US"/>
          </a:p>
        </p:txBody>
      </p:sp>
      <p:sp>
        <p:nvSpPr>
          <p:cNvPr id="8" name="Alt Bilgi Yer Tutucusu 7">
            <a:extLst>
              <a:ext uri="{FF2B5EF4-FFF2-40B4-BE49-F238E27FC236}">
                <a16:creationId xmlns:a16="http://schemas.microsoft.com/office/drawing/2014/main" id="{F5DCC714-11A4-6998-18B8-863DF9A832D8}"/>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457F74C7-6FA1-23C5-BE45-A1A63EE438E0}"/>
              </a:ext>
            </a:extLst>
          </p:cNvPr>
          <p:cNvSpPr>
            <a:spLocks noGrp="1"/>
          </p:cNvSpPr>
          <p:nvPr>
            <p:ph type="sldNum" sz="quarter" idx="12"/>
          </p:nvPr>
        </p:nvSpPr>
        <p:spPr/>
        <p:txBody>
          <a:bodyPr/>
          <a:lstStyle/>
          <a:p>
            <a:fld id="{B6F15528-21DE-4FAA-801E-634DDDAF4B2B}" type="slidenum">
              <a:rPr lang="tr-TR" smtClean="0"/>
              <a:t>‹#›</a:t>
            </a:fld>
            <a:endParaRPr lang="tr-TR"/>
          </a:p>
        </p:txBody>
      </p:sp>
    </p:spTree>
    <p:extLst>
      <p:ext uri="{BB962C8B-B14F-4D97-AF65-F5344CB8AC3E}">
        <p14:creationId xmlns:p14="http://schemas.microsoft.com/office/powerpoint/2010/main" val="2124835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3439CC-BA74-4683-35DE-398EA70A6B01}"/>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84DC0741-45E1-D013-929E-5C1E68CD9488}"/>
              </a:ext>
            </a:extLst>
          </p:cNvPr>
          <p:cNvSpPr>
            <a:spLocks noGrp="1"/>
          </p:cNvSpPr>
          <p:nvPr>
            <p:ph type="dt" sz="half" idx="10"/>
          </p:nvPr>
        </p:nvSpPr>
        <p:spPr/>
        <p:txBody>
          <a:bodyPr/>
          <a:lstStyle/>
          <a:p>
            <a:fld id="{1D8BD707-D9CF-40AE-B4C6-C98DA3205C09}" type="datetimeFigureOut">
              <a:rPr lang="en-US" smtClean="0"/>
              <a:t>4/18/2023</a:t>
            </a:fld>
            <a:endParaRPr lang="en-US"/>
          </a:p>
        </p:txBody>
      </p:sp>
      <p:sp>
        <p:nvSpPr>
          <p:cNvPr id="4" name="Alt Bilgi Yer Tutucusu 3">
            <a:extLst>
              <a:ext uri="{FF2B5EF4-FFF2-40B4-BE49-F238E27FC236}">
                <a16:creationId xmlns:a16="http://schemas.microsoft.com/office/drawing/2014/main" id="{AD86F26E-2B4F-E024-FDF8-BE2429C0E94C}"/>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3E4A6ACE-CFA7-77A2-6E1B-59BD17458BA1}"/>
              </a:ext>
            </a:extLst>
          </p:cNvPr>
          <p:cNvSpPr>
            <a:spLocks noGrp="1"/>
          </p:cNvSpPr>
          <p:nvPr>
            <p:ph type="sldNum" sz="quarter" idx="12"/>
          </p:nvPr>
        </p:nvSpPr>
        <p:spPr/>
        <p:txBody>
          <a:bodyPr/>
          <a:lstStyle/>
          <a:p>
            <a:fld id="{B6F15528-21DE-4FAA-801E-634DDDAF4B2B}" type="slidenum">
              <a:rPr lang="tr-TR" smtClean="0"/>
              <a:t>‹#›</a:t>
            </a:fld>
            <a:endParaRPr lang="tr-TR"/>
          </a:p>
        </p:txBody>
      </p:sp>
    </p:spTree>
    <p:extLst>
      <p:ext uri="{BB962C8B-B14F-4D97-AF65-F5344CB8AC3E}">
        <p14:creationId xmlns:p14="http://schemas.microsoft.com/office/powerpoint/2010/main" val="994941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49C71E1F-1B21-2A98-F56C-C826F07D8822}"/>
              </a:ext>
            </a:extLst>
          </p:cNvPr>
          <p:cNvSpPr>
            <a:spLocks noGrp="1"/>
          </p:cNvSpPr>
          <p:nvPr>
            <p:ph type="dt" sz="half" idx="10"/>
          </p:nvPr>
        </p:nvSpPr>
        <p:spPr/>
        <p:txBody>
          <a:bodyPr/>
          <a:lstStyle/>
          <a:p>
            <a:fld id="{1D8BD707-D9CF-40AE-B4C6-C98DA3205C09}" type="datetimeFigureOut">
              <a:rPr lang="en-US" smtClean="0"/>
              <a:t>4/18/2023</a:t>
            </a:fld>
            <a:endParaRPr lang="en-US"/>
          </a:p>
        </p:txBody>
      </p:sp>
      <p:sp>
        <p:nvSpPr>
          <p:cNvPr id="3" name="Alt Bilgi Yer Tutucusu 2">
            <a:extLst>
              <a:ext uri="{FF2B5EF4-FFF2-40B4-BE49-F238E27FC236}">
                <a16:creationId xmlns:a16="http://schemas.microsoft.com/office/drawing/2014/main" id="{1C013735-61E5-284E-5C0D-DE8197F434F6}"/>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6B7D321E-4D2F-82B2-90B6-7A8DAB1E8A60}"/>
              </a:ext>
            </a:extLst>
          </p:cNvPr>
          <p:cNvSpPr>
            <a:spLocks noGrp="1"/>
          </p:cNvSpPr>
          <p:nvPr>
            <p:ph type="sldNum" sz="quarter" idx="12"/>
          </p:nvPr>
        </p:nvSpPr>
        <p:spPr/>
        <p:txBody>
          <a:bodyPr/>
          <a:lstStyle/>
          <a:p>
            <a:fld id="{B6F15528-21DE-4FAA-801E-634DDDAF4B2B}" type="slidenum">
              <a:rPr lang="tr-TR" smtClean="0"/>
              <a:t>‹#›</a:t>
            </a:fld>
            <a:endParaRPr lang="tr-TR"/>
          </a:p>
        </p:txBody>
      </p:sp>
    </p:spTree>
    <p:extLst>
      <p:ext uri="{BB962C8B-B14F-4D97-AF65-F5344CB8AC3E}">
        <p14:creationId xmlns:p14="http://schemas.microsoft.com/office/powerpoint/2010/main" val="1942567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C6CEA9-CAFF-D04D-EFCF-3BA7A3DCF9AC}"/>
              </a:ext>
            </a:extLst>
          </p:cNvPr>
          <p:cNvSpPr>
            <a:spLocks noGrp="1"/>
          </p:cNvSpPr>
          <p:nvPr>
            <p:ph type="title"/>
          </p:nvPr>
        </p:nvSpPr>
        <p:spPr>
          <a:xfrm>
            <a:off x="1384776" y="753957"/>
            <a:ext cx="6484095" cy="2638848"/>
          </a:xfrm>
        </p:spPr>
        <p:txBody>
          <a:bodyPr anchor="b"/>
          <a:lstStyle>
            <a:lvl1pPr>
              <a:defRPr sz="5277"/>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E15B8D68-C687-564B-8AD7-F7EFF5548C66}"/>
              </a:ext>
            </a:extLst>
          </p:cNvPr>
          <p:cNvSpPr>
            <a:spLocks noGrp="1"/>
          </p:cNvSpPr>
          <p:nvPr>
            <p:ph idx="1"/>
          </p:nvPr>
        </p:nvSpPr>
        <p:spPr>
          <a:xfrm>
            <a:off x="8546861" y="1628338"/>
            <a:ext cx="10177701" cy="8036969"/>
          </a:xfrm>
        </p:spPr>
        <p:txBody>
          <a:bodyPr/>
          <a:lstStyle>
            <a:lvl1pPr>
              <a:defRPr sz="5277"/>
            </a:lvl1pPr>
            <a:lvl2pPr>
              <a:defRPr sz="4617"/>
            </a:lvl2pPr>
            <a:lvl3pPr>
              <a:defRPr sz="3958"/>
            </a:lvl3pPr>
            <a:lvl4pPr>
              <a:defRPr sz="3298"/>
            </a:lvl4pPr>
            <a:lvl5pPr>
              <a:defRPr sz="3298"/>
            </a:lvl5pPr>
            <a:lvl6pPr>
              <a:defRPr sz="3298"/>
            </a:lvl6pPr>
            <a:lvl7pPr>
              <a:defRPr sz="3298"/>
            </a:lvl7pPr>
            <a:lvl8pPr>
              <a:defRPr sz="3298"/>
            </a:lvl8pPr>
            <a:lvl9pPr>
              <a:defRPr sz="3298"/>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C6E6EBAA-5FDF-B65E-BA36-DF8290C68DB4}"/>
              </a:ext>
            </a:extLst>
          </p:cNvPr>
          <p:cNvSpPr>
            <a:spLocks noGrp="1"/>
          </p:cNvSpPr>
          <p:nvPr>
            <p:ph type="body" sz="half" idx="2"/>
          </p:nvPr>
        </p:nvSpPr>
        <p:spPr>
          <a:xfrm>
            <a:off x="1384776" y="3392805"/>
            <a:ext cx="6484095" cy="6285591"/>
          </a:xfrm>
        </p:spPr>
        <p:txBody>
          <a:bodyPr/>
          <a:lstStyle>
            <a:lvl1pPr marL="0" indent="0">
              <a:buNone/>
              <a:defRPr sz="2638"/>
            </a:lvl1pPr>
            <a:lvl2pPr marL="753923" indent="0">
              <a:buNone/>
              <a:defRPr sz="2309"/>
            </a:lvl2pPr>
            <a:lvl3pPr marL="1507846" indent="0">
              <a:buNone/>
              <a:defRPr sz="1979"/>
            </a:lvl3pPr>
            <a:lvl4pPr marL="2261768" indent="0">
              <a:buNone/>
              <a:defRPr sz="1649"/>
            </a:lvl4pPr>
            <a:lvl5pPr marL="3015691" indent="0">
              <a:buNone/>
              <a:defRPr sz="1649"/>
            </a:lvl5pPr>
            <a:lvl6pPr marL="3769614" indent="0">
              <a:buNone/>
              <a:defRPr sz="1649"/>
            </a:lvl6pPr>
            <a:lvl7pPr marL="4523537" indent="0">
              <a:buNone/>
              <a:defRPr sz="1649"/>
            </a:lvl7pPr>
            <a:lvl8pPr marL="5277460" indent="0">
              <a:buNone/>
              <a:defRPr sz="1649"/>
            </a:lvl8pPr>
            <a:lvl9pPr marL="6031382" indent="0">
              <a:buNone/>
              <a:defRPr sz="1649"/>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14FEDA14-E84B-BE43-CD7A-58251F88D1BA}"/>
              </a:ext>
            </a:extLst>
          </p:cNvPr>
          <p:cNvSpPr>
            <a:spLocks noGrp="1"/>
          </p:cNvSpPr>
          <p:nvPr>
            <p:ph type="dt" sz="half" idx="10"/>
          </p:nvPr>
        </p:nvSpPr>
        <p:spPr/>
        <p:txBody>
          <a:bodyPr/>
          <a:lstStyle/>
          <a:p>
            <a:fld id="{1D8BD707-D9CF-40AE-B4C6-C98DA3205C09}" type="datetimeFigureOut">
              <a:rPr lang="en-US" smtClean="0"/>
              <a:t>4/18/2023</a:t>
            </a:fld>
            <a:endParaRPr lang="en-US"/>
          </a:p>
        </p:txBody>
      </p:sp>
      <p:sp>
        <p:nvSpPr>
          <p:cNvPr id="6" name="Alt Bilgi Yer Tutucusu 5">
            <a:extLst>
              <a:ext uri="{FF2B5EF4-FFF2-40B4-BE49-F238E27FC236}">
                <a16:creationId xmlns:a16="http://schemas.microsoft.com/office/drawing/2014/main" id="{68A66553-C93F-1D5E-1587-BE0F81D0C387}"/>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A7133E6-DDCD-C58B-2631-39CC08F3F140}"/>
              </a:ext>
            </a:extLst>
          </p:cNvPr>
          <p:cNvSpPr>
            <a:spLocks noGrp="1"/>
          </p:cNvSpPr>
          <p:nvPr>
            <p:ph type="sldNum" sz="quarter" idx="12"/>
          </p:nvPr>
        </p:nvSpPr>
        <p:spPr/>
        <p:txBody>
          <a:bodyPr/>
          <a:lstStyle/>
          <a:p>
            <a:fld id="{B6F15528-21DE-4FAA-801E-634DDDAF4B2B}" type="slidenum">
              <a:rPr lang="tr-TR" smtClean="0"/>
              <a:t>‹#›</a:t>
            </a:fld>
            <a:endParaRPr lang="tr-TR"/>
          </a:p>
        </p:txBody>
      </p:sp>
    </p:spTree>
    <p:extLst>
      <p:ext uri="{BB962C8B-B14F-4D97-AF65-F5344CB8AC3E}">
        <p14:creationId xmlns:p14="http://schemas.microsoft.com/office/powerpoint/2010/main" val="3562853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FF6747-5194-A0A0-1ABE-34F4ACCF08C7}"/>
              </a:ext>
            </a:extLst>
          </p:cNvPr>
          <p:cNvSpPr>
            <a:spLocks noGrp="1"/>
          </p:cNvSpPr>
          <p:nvPr>
            <p:ph type="title"/>
          </p:nvPr>
        </p:nvSpPr>
        <p:spPr>
          <a:xfrm>
            <a:off x="1384776" y="753957"/>
            <a:ext cx="6484095" cy="2638848"/>
          </a:xfrm>
        </p:spPr>
        <p:txBody>
          <a:bodyPr anchor="b"/>
          <a:lstStyle>
            <a:lvl1pPr>
              <a:defRPr sz="5277"/>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38142EC1-E929-EBE9-A167-A53AC2342A54}"/>
              </a:ext>
            </a:extLst>
          </p:cNvPr>
          <p:cNvSpPr>
            <a:spLocks noGrp="1"/>
          </p:cNvSpPr>
          <p:nvPr>
            <p:ph type="pic" idx="1"/>
          </p:nvPr>
        </p:nvSpPr>
        <p:spPr>
          <a:xfrm>
            <a:off x="8546861" y="1628338"/>
            <a:ext cx="10177701" cy="8036969"/>
          </a:xfrm>
        </p:spPr>
        <p:txBody>
          <a:bodyPr/>
          <a:lstStyle>
            <a:lvl1pPr marL="0" indent="0">
              <a:buNone/>
              <a:defRPr sz="5277"/>
            </a:lvl1pPr>
            <a:lvl2pPr marL="753923" indent="0">
              <a:buNone/>
              <a:defRPr sz="4617"/>
            </a:lvl2pPr>
            <a:lvl3pPr marL="1507846" indent="0">
              <a:buNone/>
              <a:defRPr sz="3958"/>
            </a:lvl3pPr>
            <a:lvl4pPr marL="2261768" indent="0">
              <a:buNone/>
              <a:defRPr sz="3298"/>
            </a:lvl4pPr>
            <a:lvl5pPr marL="3015691" indent="0">
              <a:buNone/>
              <a:defRPr sz="3298"/>
            </a:lvl5pPr>
            <a:lvl6pPr marL="3769614" indent="0">
              <a:buNone/>
              <a:defRPr sz="3298"/>
            </a:lvl6pPr>
            <a:lvl7pPr marL="4523537" indent="0">
              <a:buNone/>
              <a:defRPr sz="3298"/>
            </a:lvl7pPr>
            <a:lvl8pPr marL="5277460" indent="0">
              <a:buNone/>
              <a:defRPr sz="3298"/>
            </a:lvl8pPr>
            <a:lvl9pPr marL="6031382" indent="0">
              <a:buNone/>
              <a:defRPr sz="3298"/>
            </a:lvl9pPr>
          </a:lstStyle>
          <a:p>
            <a:endParaRPr lang="tr-TR"/>
          </a:p>
        </p:txBody>
      </p:sp>
      <p:sp>
        <p:nvSpPr>
          <p:cNvPr id="4" name="Metin Yer Tutucusu 3">
            <a:extLst>
              <a:ext uri="{FF2B5EF4-FFF2-40B4-BE49-F238E27FC236}">
                <a16:creationId xmlns:a16="http://schemas.microsoft.com/office/drawing/2014/main" id="{303F9498-F5A6-82A1-B54B-A2CA73B01C86}"/>
              </a:ext>
            </a:extLst>
          </p:cNvPr>
          <p:cNvSpPr>
            <a:spLocks noGrp="1"/>
          </p:cNvSpPr>
          <p:nvPr>
            <p:ph type="body" sz="half" idx="2"/>
          </p:nvPr>
        </p:nvSpPr>
        <p:spPr>
          <a:xfrm>
            <a:off x="1384776" y="3392805"/>
            <a:ext cx="6484095" cy="6285591"/>
          </a:xfrm>
        </p:spPr>
        <p:txBody>
          <a:bodyPr/>
          <a:lstStyle>
            <a:lvl1pPr marL="0" indent="0">
              <a:buNone/>
              <a:defRPr sz="2638"/>
            </a:lvl1pPr>
            <a:lvl2pPr marL="753923" indent="0">
              <a:buNone/>
              <a:defRPr sz="2309"/>
            </a:lvl2pPr>
            <a:lvl3pPr marL="1507846" indent="0">
              <a:buNone/>
              <a:defRPr sz="1979"/>
            </a:lvl3pPr>
            <a:lvl4pPr marL="2261768" indent="0">
              <a:buNone/>
              <a:defRPr sz="1649"/>
            </a:lvl4pPr>
            <a:lvl5pPr marL="3015691" indent="0">
              <a:buNone/>
              <a:defRPr sz="1649"/>
            </a:lvl5pPr>
            <a:lvl6pPr marL="3769614" indent="0">
              <a:buNone/>
              <a:defRPr sz="1649"/>
            </a:lvl6pPr>
            <a:lvl7pPr marL="4523537" indent="0">
              <a:buNone/>
              <a:defRPr sz="1649"/>
            </a:lvl7pPr>
            <a:lvl8pPr marL="5277460" indent="0">
              <a:buNone/>
              <a:defRPr sz="1649"/>
            </a:lvl8pPr>
            <a:lvl9pPr marL="6031382" indent="0">
              <a:buNone/>
              <a:defRPr sz="1649"/>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FD44845-C55C-A435-49C0-6299488EB5D5}"/>
              </a:ext>
            </a:extLst>
          </p:cNvPr>
          <p:cNvSpPr>
            <a:spLocks noGrp="1"/>
          </p:cNvSpPr>
          <p:nvPr>
            <p:ph type="dt" sz="half" idx="10"/>
          </p:nvPr>
        </p:nvSpPr>
        <p:spPr/>
        <p:txBody>
          <a:bodyPr/>
          <a:lstStyle/>
          <a:p>
            <a:fld id="{1D8BD707-D9CF-40AE-B4C6-C98DA3205C09}" type="datetimeFigureOut">
              <a:rPr lang="en-US" smtClean="0"/>
              <a:t>4/18/2023</a:t>
            </a:fld>
            <a:endParaRPr lang="en-US"/>
          </a:p>
        </p:txBody>
      </p:sp>
      <p:sp>
        <p:nvSpPr>
          <p:cNvPr id="6" name="Alt Bilgi Yer Tutucusu 5">
            <a:extLst>
              <a:ext uri="{FF2B5EF4-FFF2-40B4-BE49-F238E27FC236}">
                <a16:creationId xmlns:a16="http://schemas.microsoft.com/office/drawing/2014/main" id="{1505C195-2504-B5A4-3CA8-73D585259F3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A5CFB8B-92DE-322E-AEF6-AD679EF590A0}"/>
              </a:ext>
            </a:extLst>
          </p:cNvPr>
          <p:cNvSpPr>
            <a:spLocks noGrp="1"/>
          </p:cNvSpPr>
          <p:nvPr>
            <p:ph type="sldNum" sz="quarter" idx="12"/>
          </p:nvPr>
        </p:nvSpPr>
        <p:spPr/>
        <p:txBody>
          <a:bodyPr/>
          <a:lstStyle/>
          <a:p>
            <a:fld id="{B6F15528-21DE-4FAA-801E-634DDDAF4B2B}" type="slidenum">
              <a:rPr lang="tr-TR" smtClean="0"/>
              <a:t>‹#›</a:t>
            </a:fld>
            <a:endParaRPr lang="tr-TR"/>
          </a:p>
        </p:txBody>
      </p:sp>
    </p:spTree>
    <p:extLst>
      <p:ext uri="{BB962C8B-B14F-4D97-AF65-F5344CB8AC3E}">
        <p14:creationId xmlns:p14="http://schemas.microsoft.com/office/powerpoint/2010/main" val="829130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F3B85BC1-9131-BBB4-A7CF-E48ABACB6ECF}"/>
              </a:ext>
            </a:extLst>
          </p:cNvPr>
          <p:cNvSpPr>
            <a:spLocks noGrp="1"/>
          </p:cNvSpPr>
          <p:nvPr>
            <p:ph type="title"/>
          </p:nvPr>
        </p:nvSpPr>
        <p:spPr>
          <a:xfrm>
            <a:off x="1382157" y="602119"/>
            <a:ext cx="17339786" cy="2185952"/>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6EE4EF1A-DA32-A373-20DB-E9B6B9C38E71}"/>
              </a:ext>
            </a:extLst>
          </p:cNvPr>
          <p:cNvSpPr>
            <a:spLocks noGrp="1"/>
          </p:cNvSpPr>
          <p:nvPr>
            <p:ph type="body" idx="1"/>
          </p:nvPr>
        </p:nvSpPr>
        <p:spPr>
          <a:xfrm>
            <a:off x="1382157" y="3010591"/>
            <a:ext cx="17339786" cy="7175679"/>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1798016-AD9D-0845-2CEF-8949F04E6B2D}"/>
              </a:ext>
            </a:extLst>
          </p:cNvPr>
          <p:cNvSpPr>
            <a:spLocks noGrp="1"/>
          </p:cNvSpPr>
          <p:nvPr>
            <p:ph type="dt" sz="half" idx="2"/>
          </p:nvPr>
        </p:nvSpPr>
        <p:spPr>
          <a:xfrm>
            <a:off x="1382157" y="10482093"/>
            <a:ext cx="4523423" cy="602118"/>
          </a:xfrm>
          <a:prstGeom prst="rect">
            <a:avLst/>
          </a:prstGeom>
        </p:spPr>
        <p:txBody>
          <a:bodyPr vert="horz" lIns="91440" tIns="45720" rIns="91440" bIns="45720" rtlCol="0" anchor="ctr"/>
          <a:lstStyle>
            <a:lvl1pPr algn="l">
              <a:defRPr sz="1979">
                <a:solidFill>
                  <a:schemeClr val="tx1">
                    <a:tint val="75000"/>
                  </a:schemeClr>
                </a:solidFill>
              </a:defRPr>
            </a:lvl1pPr>
          </a:lstStyle>
          <a:p>
            <a:fld id="{1D8BD707-D9CF-40AE-B4C6-C98DA3205C09}" type="datetimeFigureOut">
              <a:rPr lang="en-US" smtClean="0"/>
              <a:t>4/18/2023</a:t>
            </a:fld>
            <a:endParaRPr lang="en-US"/>
          </a:p>
        </p:txBody>
      </p:sp>
      <p:sp>
        <p:nvSpPr>
          <p:cNvPr id="5" name="Alt Bilgi Yer Tutucusu 4">
            <a:extLst>
              <a:ext uri="{FF2B5EF4-FFF2-40B4-BE49-F238E27FC236}">
                <a16:creationId xmlns:a16="http://schemas.microsoft.com/office/drawing/2014/main" id="{DF3F6770-057A-E41D-ED81-93D28E567776}"/>
              </a:ext>
            </a:extLst>
          </p:cNvPr>
          <p:cNvSpPr>
            <a:spLocks noGrp="1"/>
          </p:cNvSpPr>
          <p:nvPr>
            <p:ph type="ftr" sz="quarter" idx="3"/>
          </p:nvPr>
        </p:nvSpPr>
        <p:spPr>
          <a:xfrm>
            <a:off x="6659483" y="10482093"/>
            <a:ext cx="6785134" cy="602118"/>
          </a:xfrm>
          <a:prstGeom prst="rect">
            <a:avLst/>
          </a:prstGeom>
        </p:spPr>
        <p:txBody>
          <a:bodyPr vert="horz" lIns="91440" tIns="45720" rIns="91440" bIns="45720" rtlCol="0" anchor="ctr"/>
          <a:lstStyle>
            <a:lvl1pPr algn="ctr">
              <a:defRPr sz="1979">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D9D9CDB9-064F-8148-6FF1-077873DCD924}"/>
              </a:ext>
            </a:extLst>
          </p:cNvPr>
          <p:cNvSpPr>
            <a:spLocks noGrp="1"/>
          </p:cNvSpPr>
          <p:nvPr>
            <p:ph type="sldNum" sz="quarter" idx="4"/>
          </p:nvPr>
        </p:nvSpPr>
        <p:spPr>
          <a:xfrm>
            <a:off x="14198520" y="10482093"/>
            <a:ext cx="4523423" cy="602118"/>
          </a:xfrm>
          <a:prstGeom prst="rect">
            <a:avLst/>
          </a:prstGeom>
        </p:spPr>
        <p:txBody>
          <a:bodyPr vert="horz" lIns="91440" tIns="45720" rIns="91440" bIns="45720" rtlCol="0" anchor="ctr"/>
          <a:lstStyle>
            <a:lvl1pPr algn="r">
              <a:defRPr sz="1979">
                <a:solidFill>
                  <a:schemeClr val="tx1">
                    <a:tint val="75000"/>
                  </a:schemeClr>
                </a:solidFill>
              </a:defRPr>
            </a:lvl1pPr>
          </a:lstStyle>
          <a:p>
            <a:fld id="{B6F15528-21DE-4FAA-801E-634DDDAF4B2B}" type="slidenum">
              <a:rPr lang="tr-TR" smtClean="0"/>
              <a:t>‹#›</a:t>
            </a:fld>
            <a:endParaRPr lang="tr-TR"/>
          </a:p>
        </p:txBody>
      </p:sp>
    </p:spTree>
    <p:extLst>
      <p:ext uri="{BB962C8B-B14F-4D97-AF65-F5344CB8AC3E}">
        <p14:creationId xmlns:p14="http://schemas.microsoft.com/office/powerpoint/2010/main" val="74964172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Lst>
  <p:txStyles>
    <p:titleStyle>
      <a:lvl1pPr algn="l" defTabSz="1507846" rtl="0" eaLnBrk="1" latinLnBrk="0" hangingPunct="1">
        <a:lnSpc>
          <a:spcPct val="90000"/>
        </a:lnSpc>
        <a:spcBef>
          <a:spcPct val="0"/>
        </a:spcBef>
        <a:buNone/>
        <a:defRPr sz="7256" kern="1200">
          <a:solidFill>
            <a:schemeClr val="tx1"/>
          </a:solidFill>
          <a:latin typeface="+mj-lt"/>
          <a:ea typeface="+mj-ea"/>
          <a:cs typeface="+mj-cs"/>
        </a:defRPr>
      </a:lvl1pPr>
    </p:titleStyle>
    <p:bodyStyle>
      <a:lvl1pPr marL="376961" indent="-376961" algn="l" defTabSz="1507846" rtl="0" eaLnBrk="1" latinLnBrk="0" hangingPunct="1">
        <a:lnSpc>
          <a:spcPct val="90000"/>
        </a:lnSpc>
        <a:spcBef>
          <a:spcPts val="1649"/>
        </a:spcBef>
        <a:buFont typeface="Arial" panose="020B0604020202020204" pitchFamily="34" charset="0"/>
        <a:buChar char="•"/>
        <a:defRPr sz="4617" kern="1200">
          <a:solidFill>
            <a:schemeClr val="tx1"/>
          </a:solidFill>
          <a:latin typeface="+mn-lt"/>
          <a:ea typeface="+mn-ea"/>
          <a:cs typeface="+mn-cs"/>
        </a:defRPr>
      </a:lvl1pPr>
      <a:lvl2pPr marL="1130884" indent="-376961" algn="l" defTabSz="1507846" rtl="0" eaLnBrk="1" latinLnBrk="0" hangingPunct="1">
        <a:lnSpc>
          <a:spcPct val="90000"/>
        </a:lnSpc>
        <a:spcBef>
          <a:spcPts val="824"/>
        </a:spcBef>
        <a:buFont typeface="Arial" panose="020B0604020202020204" pitchFamily="34" charset="0"/>
        <a:buChar char="•"/>
        <a:defRPr sz="3958" kern="1200">
          <a:solidFill>
            <a:schemeClr val="tx1"/>
          </a:solidFill>
          <a:latin typeface="+mn-lt"/>
          <a:ea typeface="+mn-ea"/>
          <a:cs typeface="+mn-cs"/>
        </a:defRPr>
      </a:lvl2pPr>
      <a:lvl3pPr marL="1884807" indent="-376961" algn="l" defTabSz="1507846" rtl="0" eaLnBrk="1" latinLnBrk="0" hangingPunct="1">
        <a:lnSpc>
          <a:spcPct val="90000"/>
        </a:lnSpc>
        <a:spcBef>
          <a:spcPts val="824"/>
        </a:spcBef>
        <a:buFont typeface="Arial" panose="020B0604020202020204" pitchFamily="34" charset="0"/>
        <a:buChar char="•"/>
        <a:defRPr sz="3298" kern="1200">
          <a:solidFill>
            <a:schemeClr val="tx1"/>
          </a:solidFill>
          <a:latin typeface="+mn-lt"/>
          <a:ea typeface="+mn-ea"/>
          <a:cs typeface="+mn-cs"/>
        </a:defRPr>
      </a:lvl3pPr>
      <a:lvl4pPr marL="2638730"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4pPr>
      <a:lvl5pPr marL="3392653"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5pPr>
      <a:lvl6pPr marL="4146575"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6pPr>
      <a:lvl7pPr marL="4900498"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7pPr>
      <a:lvl8pPr marL="5654421"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8pPr>
      <a:lvl9pPr marL="6408344" indent="-376961" algn="l" defTabSz="1507846" rtl="0" eaLnBrk="1" latinLnBrk="0" hangingPunct="1">
        <a:lnSpc>
          <a:spcPct val="90000"/>
        </a:lnSpc>
        <a:spcBef>
          <a:spcPts val="824"/>
        </a:spcBef>
        <a:buFont typeface="Arial" panose="020B0604020202020204" pitchFamily="34" charset="0"/>
        <a:buChar char="•"/>
        <a:defRPr sz="2968" kern="1200">
          <a:solidFill>
            <a:schemeClr val="tx1"/>
          </a:solidFill>
          <a:latin typeface="+mn-lt"/>
          <a:ea typeface="+mn-ea"/>
          <a:cs typeface="+mn-cs"/>
        </a:defRPr>
      </a:lvl9pPr>
    </p:bodyStyle>
    <p:otherStyle>
      <a:defPPr>
        <a:defRPr lang="tr-TR"/>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90989" y="1539875"/>
            <a:ext cx="16922122" cy="1140530"/>
          </a:xfrm>
          <a:prstGeom prst="rect">
            <a:avLst/>
          </a:prstGeom>
        </p:spPr>
      </p:pic>
      <p:sp>
        <p:nvSpPr>
          <p:cNvPr id="3" name="object 3"/>
          <p:cNvSpPr txBox="1">
            <a:spLocks noGrp="1"/>
          </p:cNvSpPr>
          <p:nvPr>
            <p:ph type="title"/>
          </p:nvPr>
        </p:nvSpPr>
        <p:spPr>
          <a:xfrm>
            <a:off x="7232650" y="4338930"/>
            <a:ext cx="5237824" cy="2631490"/>
          </a:xfrm>
          <a:prstGeom prst="rect">
            <a:avLst/>
          </a:prstGeom>
        </p:spPr>
        <p:txBody>
          <a:bodyPr vert="horz" wrap="square" lIns="0" tIns="12065" rIns="0" bIns="0" rtlCol="0">
            <a:spAutoFit/>
          </a:bodyPr>
          <a:lstStyle/>
          <a:p>
            <a:pPr marL="282575" marR="5080" indent="-270510" algn="ctr">
              <a:lnSpc>
                <a:spcPct val="111200"/>
              </a:lnSpc>
              <a:spcBef>
                <a:spcPts val="95"/>
              </a:spcBef>
            </a:pPr>
            <a:r>
              <a:rPr lang="tr-TR" sz="5250" b="1"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SpaceX Project  </a:t>
            </a:r>
            <a:br>
              <a:rPr lang="tr-TR" sz="5250" dirty="0">
                <a:latin typeface="Microsoft Sans Serif" panose="020B0604020202020204" pitchFamily="34" charset="0"/>
                <a:ea typeface="Microsoft Sans Serif" panose="020B0604020202020204" pitchFamily="34" charset="0"/>
                <a:cs typeface="Microsoft Sans Serif" panose="020B0604020202020204" pitchFamily="34" charset="0"/>
              </a:rPr>
            </a:br>
            <a:r>
              <a:rPr sz="5250" dirty="0">
                <a:latin typeface="Microsoft Sans Serif" panose="020B0604020202020204" pitchFamily="34" charset="0"/>
                <a:ea typeface="Microsoft Sans Serif" panose="020B0604020202020204" pitchFamily="34" charset="0"/>
                <a:cs typeface="Microsoft Sans Serif" panose="020B0604020202020204" pitchFamily="34" charset="0"/>
              </a:rPr>
              <a:t>Fatih</a:t>
            </a:r>
            <a:r>
              <a:rPr sz="5250" spc="5"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sz="5250" spc="-20" dirty="0">
                <a:latin typeface="Microsoft Sans Serif" panose="020B0604020202020204" pitchFamily="34" charset="0"/>
                <a:ea typeface="Microsoft Sans Serif" panose="020B0604020202020204" pitchFamily="34" charset="0"/>
                <a:cs typeface="Microsoft Sans Serif" panose="020B0604020202020204" pitchFamily="34" charset="0"/>
              </a:rPr>
              <a:t>ÖZGÜL</a:t>
            </a:r>
            <a:br>
              <a:rPr lang="tr-TR" sz="5250" spc="-20" dirty="0">
                <a:latin typeface="Microsoft Sans Serif" panose="020B0604020202020204" pitchFamily="34" charset="0"/>
                <a:ea typeface="Microsoft Sans Serif" panose="020B0604020202020204" pitchFamily="34" charset="0"/>
                <a:cs typeface="Microsoft Sans Serif" panose="020B0604020202020204" pitchFamily="34" charset="0"/>
              </a:rPr>
            </a:br>
            <a:r>
              <a:rPr sz="5250" spc="-10" dirty="0">
                <a:latin typeface="Microsoft Sans Serif" panose="020B0604020202020204" pitchFamily="34" charset="0"/>
                <a:ea typeface="Microsoft Sans Serif" panose="020B0604020202020204" pitchFamily="34" charset="0"/>
                <a:cs typeface="Microsoft Sans Serif" panose="020B0604020202020204" pitchFamily="34" charset="0"/>
              </a:rPr>
              <a:t>18.04.2023</a:t>
            </a:r>
            <a:endParaRPr sz="525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091909" y="1055884"/>
            <a:ext cx="5958101" cy="838215"/>
          </a:xfrm>
          <a:prstGeom prst="rect">
            <a:avLst/>
          </a:prstGeom>
        </p:spPr>
      </p:pic>
      <p:sp>
        <p:nvSpPr>
          <p:cNvPr id="3" name="object 3"/>
          <p:cNvSpPr txBox="1"/>
          <p:nvPr/>
        </p:nvSpPr>
        <p:spPr>
          <a:xfrm>
            <a:off x="849222" y="2165033"/>
            <a:ext cx="10777855" cy="7129709"/>
          </a:xfrm>
          <a:prstGeom prst="rect">
            <a:avLst/>
          </a:prstGeom>
        </p:spPr>
        <p:txBody>
          <a:bodyPr vert="horz" wrap="square" lIns="0" tIns="12065" rIns="0" bIns="0" rtlCol="0">
            <a:spAutoFit/>
          </a:bodyPr>
          <a:lstStyle/>
          <a:p>
            <a:pPr marL="12700" marR="5080" algn="just">
              <a:lnSpc>
                <a:spcPct val="111800"/>
              </a:lnSpc>
              <a:spcBef>
                <a:spcPts val="95"/>
              </a:spcBef>
            </a:pPr>
            <a:r>
              <a:rPr sz="3200" spc="-285" dirty="0">
                <a:solidFill>
                  <a:srgbClr val="FDFDFD"/>
                </a:solidFill>
                <a:latin typeface="MS Reference Sans Serif" panose="020B0604030504040204" pitchFamily="34" charset="0"/>
                <a:cs typeface="Calibri"/>
              </a:rPr>
              <a:t>The</a:t>
            </a:r>
            <a:r>
              <a:rPr sz="3200" spc="-40" dirty="0">
                <a:solidFill>
                  <a:srgbClr val="FDFDFD"/>
                </a:solidFill>
                <a:latin typeface="MS Reference Sans Serif" panose="020B0604030504040204" pitchFamily="34" charset="0"/>
                <a:cs typeface="Calibri"/>
              </a:rPr>
              <a:t> </a:t>
            </a:r>
            <a:r>
              <a:rPr sz="3200" spc="-220" dirty="0">
                <a:solidFill>
                  <a:srgbClr val="FDFDFD"/>
                </a:solidFill>
                <a:latin typeface="MS Reference Sans Serif" panose="020B0604030504040204" pitchFamily="34" charset="0"/>
                <a:cs typeface="Calibri"/>
              </a:rPr>
              <a:t>dataset</a:t>
            </a:r>
            <a:r>
              <a:rPr sz="3200" spc="-40" dirty="0">
                <a:solidFill>
                  <a:srgbClr val="FDFDFD"/>
                </a:solidFill>
                <a:latin typeface="MS Reference Sans Serif" panose="020B0604030504040204" pitchFamily="34" charset="0"/>
                <a:cs typeface="Calibri"/>
              </a:rPr>
              <a:t> </a:t>
            </a:r>
            <a:r>
              <a:rPr sz="3200" spc="-190" dirty="0">
                <a:solidFill>
                  <a:srgbClr val="FDFDFD"/>
                </a:solidFill>
                <a:latin typeface="MS Reference Sans Serif" panose="020B0604030504040204" pitchFamily="34" charset="0"/>
                <a:cs typeface="Calibri"/>
              </a:rPr>
              <a:t>contains</a:t>
            </a:r>
            <a:r>
              <a:rPr sz="3200" spc="-40" dirty="0">
                <a:solidFill>
                  <a:srgbClr val="FDFDFD"/>
                </a:solidFill>
                <a:latin typeface="MS Reference Sans Serif" panose="020B0604030504040204" pitchFamily="34" charset="0"/>
                <a:cs typeface="Calibri"/>
              </a:rPr>
              <a:t> </a:t>
            </a:r>
            <a:r>
              <a:rPr sz="3200" spc="-200" dirty="0">
                <a:solidFill>
                  <a:srgbClr val="FDFDFD"/>
                </a:solidFill>
                <a:latin typeface="MS Reference Sans Serif" panose="020B0604030504040204" pitchFamily="34" charset="0"/>
                <a:cs typeface="Calibri"/>
              </a:rPr>
              <a:t>various</a:t>
            </a:r>
            <a:r>
              <a:rPr sz="3200" spc="-40" dirty="0">
                <a:solidFill>
                  <a:srgbClr val="FDFDFD"/>
                </a:solidFill>
                <a:latin typeface="MS Reference Sans Serif" panose="020B0604030504040204" pitchFamily="34" charset="0"/>
                <a:cs typeface="Calibri"/>
              </a:rPr>
              <a:t> </a:t>
            </a:r>
            <a:r>
              <a:rPr sz="3200" spc="-175" dirty="0">
                <a:solidFill>
                  <a:srgbClr val="FDFDFD"/>
                </a:solidFill>
                <a:latin typeface="MS Reference Sans Serif" panose="020B0604030504040204" pitchFamily="34" charset="0"/>
                <a:cs typeface="Calibri"/>
              </a:rPr>
              <a:t>instances</a:t>
            </a:r>
            <a:r>
              <a:rPr sz="3200" spc="-40" dirty="0">
                <a:solidFill>
                  <a:srgbClr val="FDFDFD"/>
                </a:solidFill>
                <a:latin typeface="MS Reference Sans Serif" panose="020B0604030504040204" pitchFamily="34" charset="0"/>
                <a:cs typeface="Calibri"/>
              </a:rPr>
              <a:t> </a:t>
            </a:r>
            <a:r>
              <a:rPr sz="3200" spc="-295" dirty="0">
                <a:solidFill>
                  <a:srgbClr val="FDFDFD"/>
                </a:solidFill>
                <a:latin typeface="MS Reference Sans Serif" panose="020B0604030504040204" pitchFamily="34" charset="0"/>
                <a:cs typeface="Calibri"/>
              </a:rPr>
              <a:t>of</a:t>
            </a:r>
            <a:r>
              <a:rPr sz="3200" spc="-40" dirty="0">
                <a:solidFill>
                  <a:srgbClr val="FDFDFD"/>
                </a:solidFill>
                <a:latin typeface="MS Reference Sans Serif" panose="020B0604030504040204" pitchFamily="34" charset="0"/>
                <a:cs typeface="Calibri"/>
              </a:rPr>
              <a:t> </a:t>
            </a:r>
            <a:r>
              <a:rPr sz="3200" spc="-270" dirty="0">
                <a:solidFill>
                  <a:srgbClr val="FDFDFD"/>
                </a:solidFill>
                <a:latin typeface="MS Reference Sans Serif" panose="020B0604030504040204" pitchFamily="34" charset="0"/>
                <a:cs typeface="Calibri"/>
              </a:rPr>
              <a:t>the</a:t>
            </a:r>
            <a:r>
              <a:rPr sz="3200" spc="-40" dirty="0">
                <a:solidFill>
                  <a:srgbClr val="FDFDFD"/>
                </a:solidFill>
                <a:latin typeface="MS Reference Sans Serif" panose="020B0604030504040204" pitchFamily="34" charset="0"/>
                <a:cs typeface="Calibri"/>
              </a:rPr>
              <a:t> </a:t>
            </a:r>
            <a:r>
              <a:rPr sz="3200" spc="-254" dirty="0">
                <a:solidFill>
                  <a:srgbClr val="FDFDFD"/>
                </a:solidFill>
                <a:latin typeface="MS Reference Sans Serif" panose="020B0604030504040204" pitchFamily="34" charset="0"/>
                <a:cs typeface="Calibri"/>
              </a:rPr>
              <a:t>booster</a:t>
            </a:r>
            <a:r>
              <a:rPr sz="3200" spc="-40" dirty="0">
                <a:solidFill>
                  <a:srgbClr val="FDFDFD"/>
                </a:solidFill>
                <a:latin typeface="MS Reference Sans Serif" panose="020B0604030504040204" pitchFamily="34" charset="0"/>
                <a:cs typeface="Calibri"/>
              </a:rPr>
              <a:t> </a:t>
            </a:r>
            <a:r>
              <a:rPr sz="3200" spc="-160" dirty="0">
                <a:solidFill>
                  <a:srgbClr val="FDFDFD"/>
                </a:solidFill>
                <a:latin typeface="MS Reference Sans Serif" panose="020B0604030504040204" pitchFamily="34" charset="0"/>
                <a:cs typeface="Calibri"/>
              </a:rPr>
              <a:t>failing</a:t>
            </a:r>
            <a:r>
              <a:rPr sz="3200" spc="-40" dirty="0">
                <a:solidFill>
                  <a:srgbClr val="FDFDFD"/>
                </a:solidFill>
                <a:latin typeface="MS Reference Sans Serif" panose="020B0604030504040204" pitchFamily="34" charset="0"/>
                <a:cs typeface="Calibri"/>
              </a:rPr>
              <a:t> </a:t>
            </a:r>
            <a:r>
              <a:rPr sz="3200" spc="-310" dirty="0">
                <a:solidFill>
                  <a:srgbClr val="FDFDFD"/>
                </a:solidFill>
                <a:latin typeface="MS Reference Sans Serif" panose="020B0604030504040204" pitchFamily="34" charset="0"/>
                <a:cs typeface="Calibri"/>
              </a:rPr>
              <a:t>to</a:t>
            </a:r>
            <a:r>
              <a:rPr sz="3200" spc="-40" dirty="0">
                <a:solidFill>
                  <a:srgbClr val="FDFDFD"/>
                </a:solidFill>
                <a:latin typeface="MS Reference Sans Serif" panose="020B0604030504040204" pitchFamily="34" charset="0"/>
                <a:cs typeface="Calibri"/>
              </a:rPr>
              <a:t> </a:t>
            </a:r>
            <a:r>
              <a:rPr sz="3200" spc="-195" dirty="0">
                <a:solidFill>
                  <a:srgbClr val="FDFDFD"/>
                </a:solidFill>
                <a:latin typeface="MS Reference Sans Serif" panose="020B0604030504040204" pitchFamily="34" charset="0"/>
                <a:cs typeface="Calibri"/>
              </a:rPr>
              <a:t>land</a:t>
            </a:r>
            <a:r>
              <a:rPr sz="3200" spc="-40" dirty="0">
                <a:solidFill>
                  <a:srgbClr val="FDFDFD"/>
                </a:solidFill>
                <a:latin typeface="MS Reference Sans Serif" panose="020B0604030504040204" pitchFamily="34" charset="0"/>
                <a:cs typeface="Calibri"/>
              </a:rPr>
              <a:t> </a:t>
            </a:r>
            <a:r>
              <a:rPr sz="3200" spc="-220" dirty="0">
                <a:solidFill>
                  <a:srgbClr val="FDFDFD"/>
                </a:solidFill>
                <a:latin typeface="MS Reference Sans Serif" panose="020B0604030504040204" pitchFamily="34" charset="0"/>
                <a:cs typeface="Calibri"/>
              </a:rPr>
              <a:t>correctly.</a:t>
            </a:r>
            <a:r>
              <a:rPr sz="3200" spc="-40" dirty="0">
                <a:solidFill>
                  <a:srgbClr val="FDFDFD"/>
                </a:solidFill>
                <a:latin typeface="MS Reference Sans Serif" panose="020B0604030504040204" pitchFamily="34" charset="0"/>
                <a:cs typeface="Calibri"/>
              </a:rPr>
              <a:t> </a:t>
            </a:r>
            <a:r>
              <a:rPr sz="3200" spc="-270" dirty="0">
                <a:solidFill>
                  <a:srgbClr val="FDFDFD"/>
                </a:solidFill>
                <a:latin typeface="MS Reference Sans Serif" panose="020B0604030504040204" pitchFamily="34" charset="0"/>
                <a:cs typeface="Calibri"/>
              </a:rPr>
              <a:t>Some</a:t>
            </a:r>
            <a:r>
              <a:rPr sz="3200" spc="-110" dirty="0">
                <a:solidFill>
                  <a:srgbClr val="FDFDFD"/>
                </a:solidFill>
                <a:latin typeface="MS Reference Sans Serif" panose="020B0604030504040204" pitchFamily="34" charset="0"/>
                <a:cs typeface="Calibri"/>
              </a:rPr>
              <a:t> </a:t>
            </a:r>
            <a:r>
              <a:rPr sz="3200" spc="-165" dirty="0">
                <a:solidFill>
                  <a:srgbClr val="FDFDFD"/>
                </a:solidFill>
                <a:latin typeface="MS Reference Sans Serif" panose="020B0604030504040204" pitchFamily="34" charset="0"/>
                <a:cs typeface="Calibri"/>
              </a:rPr>
              <a:t>landings</a:t>
            </a:r>
            <a:r>
              <a:rPr sz="3200" spc="-30" dirty="0">
                <a:solidFill>
                  <a:srgbClr val="FDFDFD"/>
                </a:solidFill>
                <a:latin typeface="MS Reference Sans Serif" panose="020B0604030504040204" pitchFamily="34" charset="0"/>
                <a:cs typeface="Calibri"/>
              </a:rPr>
              <a:t> </a:t>
            </a:r>
            <a:r>
              <a:rPr sz="3200" spc="-275" dirty="0">
                <a:solidFill>
                  <a:srgbClr val="FDFDFD"/>
                </a:solidFill>
                <a:latin typeface="MS Reference Sans Serif" panose="020B0604030504040204" pitchFamily="34" charset="0"/>
                <a:cs typeface="Calibri"/>
              </a:rPr>
              <a:t>were</a:t>
            </a:r>
            <a:r>
              <a:rPr sz="3200" spc="-30" dirty="0">
                <a:solidFill>
                  <a:srgbClr val="FDFDFD"/>
                </a:solidFill>
                <a:latin typeface="MS Reference Sans Serif" panose="020B0604030504040204" pitchFamily="34" charset="0"/>
                <a:cs typeface="Calibri"/>
              </a:rPr>
              <a:t> </a:t>
            </a:r>
            <a:r>
              <a:rPr sz="3200" spc="-285" dirty="0">
                <a:solidFill>
                  <a:srgbClr val="FDFDFD"/>
                </a:solidFill>
                <a:latin typeface="MS Reference Sans Serif" panose="020B0604030504040204" pitchFamily="34" charset="0"/>
                <a:cs typeface="Calibri"/>
              </a:rPr>
              <a:t>attempted</a:t>
            </a:r>
            <a:r>
              <a:rPr sz="3200" spc="-30" dirty="0">
                <a:solidFill>
                  <a:srgbClr val="FDFDFD"/>
                </a:solidFill>
                <a:latin typeface="MS Reference Sans Serif" panose="020B0604030504040204" pitchFamily="34" charset="0"/>
                <a:cs typeface="Calibri"/>
              </a:rPr>
              <a:t> </a:t>
            </a:r>
            <a:r>
              <a:rPr sz="3200" spc="-275" dirty="0">
                <a:solidFill>
                  <a:srgbClr val="FDFDFD"/>
                </a:solidFill>
                <a:latin typeface="MS Reference Sans Serif" panose="020B0604030504040204" pitchFamily="34" charset="0"/>
                <a:cs typeface="Calibri"/>
              </a:rPr>
              <a:t>but</a:t>
            </a:r>
            <a:r>
              <a:rPr sz="3200" spc="-30" dirty="0">
                <a:solidFill>
                  <a:srgbClr val="FDFDFD"/>
                </a:solidFill>
                <a:latin typeface="MS Reference Sans Serif" panose="020B0604030504040204" pitchFamily="34" charset="0"/>
                <a:cs typeface="Calibri"/>
              </a:rPr>
              <a:t> </a:t>
            </a:r>
            <a:r>
              <a:rPr sz="3200" spc="-210" dirty="0">
                <a:solidFill>
                  <a:srgbClr val="FDFDFD"/>
                </a:solidFill>
                <a:latin typeface="MS Reference Sans Serif" panose="020B0604030504040204" pitchFamily="34" charset="0"/>
                <a:cs typeface="Calibri"/>
              </a:rPr>
              <a:t>resulted</a:t>
            </a:r>
            <a:r>
              <a:rPr sz="3200" spc="-30" dirty="0">
                <a:solidFill>
                  <a:srgbClr val="FDFDFD"/>
                </a:solidFill>
                <a:latin typeface="MS Reference Sans Serif" panose="020B0604030504040204" pitchFamily="34" charset="0"/>
                <a:cs typeface="Calibri"/>
              </a:rPr>
              <a:t> </a:t>
            </a:r>
            <a:r>
              <a:rPr sz="3200" spc="-180" dirty="0">
                <a:solidFill>
                  <a:srgbClr val="FDFDFD"/>
                </a:solidFill>
                <a:latin typeface="MS Reference Sans Serif" panose="020B0604030504040204" pitchFamily="34" charset="0"/>
                <a:cs typeface="Calibri"/>
              </a:rPr>
              <a:t>in</a:t>
            </a:r>
            <a:r>
              <a:rPr sz="3200" spc="-30" dirty="0">
                <a:solidFill>
                  <a:srgbClr val="FDFDFD"/>
                </a:solidFill>
                <a:latin typeface="MS Reference Sans Serif" panose="020B0604030504040204" pitchFamily="34" charset="0"/>
                <a:cs typeface="Calibri"/>
              </a:rPr>
              <a:t> </a:t>
            </a:r>
            <a:r>
              <a:rPr sz="3200" spc="-195" dirty="0">
                <a:solidFill>
                  <a:srgbClr val="FDFDFD"/>
                </a:solidFill>
                <a:latin typeface="MS Reference Sans Serif" panose="020B0604030504040204" pitchFamily="34" charset="0"/>
                <a:cs typeface="Calibri"/>
              </a:rPr>
              <a:t>accidents,</a:t>
            </a:r>
            <a:r>
              <a:rPr sz="3200" spc="-30" dirty="0">
                <a:solidFill>
                  <a:srgbClr val="FDFDFD"/>
                </a:solidFill>
                <a:latin typeface="MS Reference Sans Serif" panose="020B0604030504040204" pitchFamily="34" charset="0"/>
                <a:cs typeface="Calibri"/>
              </a:rPr>
              <a:t> </a:t>
            </a:r>
            <a:r>
              <a:rPr sz="3200" spc="-165" dirty="0">
                <a:solidFill>
                  <a:srgbClr val="FDFDFD"/>
                </a:solidFill>
                <a:latin typeface="MS Reference Sans Serif" panose="020B0604030504040204" pitchFamily="34" charset="0"/>
                <a:cs typeface="Calibri"/>
              </a:rPr>
              <a:t>such</a:t>
            </a:r>
            <a:r>
              <a:rPr sz="3200" spc="-30" dirty="0">
                <a:solidFill>
                  <a:srgbClr val="FDFDFD"/>
                </a:solidFill>
                <a:latin typeface="MS Reference Sans Serif" panose="020B0604030504040204" pitchFamily="34" charset="0"/>
                <a:cs typeface="Calibri"/>
              </a:rPr>
              <a:t> </a:t>
            </a:r>
            <a:r>
              <a:rPr sz="3200" spc="-130" dirty="0">
                <a:solidFill>
                  <a:srgbClr val="FDFDFD"/>
                </a:solidFill>
                <a:latin typeface="MS Reference Sans Serif" panose="020B0604030504040204" pitchFamily="34" charset="0"/>
                <a:cs typeface="Calibri"/>
              </a:rPr>
              <a:t>as</a:t>
            </a:r>
            <a:r>
              <a:rPr sz="3200" spc="-30" dirty="0">
                <a:solidFill>
                  <a:srgbClr val="FDFDFD"/>
                </a:solidFill>
                <a:latin typeface="MS Reference Sans Serif" panose="020B0604030504040204" pitchFamily="34" charset="0"/>
                <a:cs typeface="Calibri"/>
              </a:rPr>
              <a:t> </a:t>
            </a:r>
            <a:r>
              <a:rPr sz="3200" spc="-310" dirty="0">
                <a:solidFill>
                  <a:srgbClr val="FDFDFD"/>
                </a:solidFill>
                <a:latin typeface="MS Reference Sans Serif" panose="020B0604030504040204" pitchFamily="34" charset="0"/>
                <a:cs typeface="Calibri"/>
              </a:rPr>
              <a:t>"True</a:t>
            </a:r>
            <a:r>
              <a:rPr sz="3200" spc="-30" dirty="0">
                <a:solidFill>
                  <a:srgbClr val="FDFDFD"/>
                </a:solidFill>
                <a:latin typeface="MS Reference Sans Serif" panose="020B0604030504040204" pitchFamily="34" charset="0"/>
                <a:cs typeface="Calibri"/>
              </a:rPr>
              <a:t> </a:t>
            </a:r>
            <a:r>
              <a:rPr sz="3200" spc="-305" dirty="0">
                <a:solidFill>
                  <a:srgbClr val="FDFDFD"/>
                </a:solidFill>
                <a:latin typeface="MS Reference Sans Serif" panose="020B0604030504040204" pitchFamily="34" charset="0"/>
                <a:cs typeface="Calibri"/>
              </a:rPr>
              <a:t>Ocean,"</a:t>
            </a:r>
            <a:r>
              <a:rPr sz="3200" spc="-30" dirty="0">
                <a:solidFill>
                  <a:srgbClr val="FDFDFD"/>
                </a:solidFill>
                <a:latin typeface="MS Reference Sans Serif" panose="020B0604030504040204" pitchFamily="34" charset="0"/>
                <a:cs typeface="Calibri"/>
              </a:rPr>
              <a:t> </a:t>
            </a:r>
            <a:r>
              <a:rPr sz="3200" spc="-180" dirty="0">
                <a:solidFill>
                  <a:srgbClr val="FDFDFD"/>
                </a:solidFill>
                <a:latin typeface="MS Reference Sans Serif" panose="020B0604030504040204" pitchFamily="34" charset="0"/>
                <a:cs typeface="Calibri"/>
              </a:rPr>
              <a:t>indicating</a:t>
            </a:r>
            <a:r>
              <a:rPr sz="3200" spc="-100" dirty="0">
                <a:solidFill>
                  <a:srgbClr val="FDFDFD"/>
                </a:solidFill>
                <a:latin typeface="MS Reference Sans Serif" panose="020B0604030504040204" pitchFamily="34" charset="0"/>
                <a:cs typeface="Calibri"/>
              </a:rPr>
              <a:t> </a:t>
            </a:r>
            <a:r>
              <a:rPr sz="3200" spc="-185" dirty="0">
                <a:solidFill>
                  <a:srgbClr val="FDFDFD"/>
                </a:solidFill>
                <a:latin typeface="MS Reference Sans Serif" panose="020B0604030504040204" pitchFamily="34" charset="0"/>
                <a:cs typeface="Calibri"/>
              </a:rPr>
              <a:t>a</a:t>
            </a:r>
            <a:r>
              <a:rPr sz="3200" spc="-85" dirty="0">
                <a:solidFill>
                  <a:srgbClr val="FDFDFD"/>
                </a:solidFill>
                <a:latin typeface="MS Reference Sans Serif" panose="020B0604030504040204" pitchFamily="34" charset="0"/>
                <a:cs typeface="Calibri"/>
              </a:rPr>
              <a:t> </a:t>
            </a:r>
            <a:r>
              <a:rPr sz="3200" spc="-160" dirty="0">
                <a:solidFill>
                  <a:srgbClr val="FDFDFD"/>
                </a:solidFill>
                <a:latin typeface="MS Reference Sans Serif" panose="020B0604030504040204" pitchFamily="34" charset="0"/>
                <a:cs typeface="Calibri"/>
              </a:rPr>
              <a:t>successful</a:t>
            </a:r>
            <a:r>
              <a:rPr sz="3200" spc="-85" dirty="0">
                <a:solidFill>
                  <a:srgbClr val="FDFDFD"/>
                </a:solidFill>
                <a:latin typeface="MS Reference Sans Serif" panose="020B0604030504040204" pitchFamily="34" charset="0"/>
                <a:cs typeface="Calibri"/>
              </a:rPr>
              <a:t> </a:t>
            </a:r>
            <a:r>
              <a:rPr sz="3200" spc="-180" dirty="0">
                <a:solidFill>
                  <a:srgbClr val="FDFDFD"/>
                </a:solidFill>
                <a:latin typeface="MS Reference Sans Serif" panose="020B0604030504040204" pitchFamily="34" charset="0"/>
                <a:cs typeface="Calibri"/>
              </a:rPr>
              <a:t>landing</a:t>
            </a:r>
            <a:r>
              <a:rPr sz="3200" spc="-85" dirty="0">
                <a:solidFill>
                  <a:srgbClr val="FDFDFD"/>
                </a:solidFill>
                <a:latin typeface="MS Reference Sans Serif" panose="020B0604030504040204" pitchFamily="34" charset="0"/>
                <a:cs typeface="Calibri"/>
              </a:rPr>
              <a:t> </a:t>
            </a:r>
            <a:r>
              <a:rPr sz="3200" spc="-180" dirty="0">
                <a:solidFill>
                  <a:srgbClr val="FDFDFD"/>
                </a:solidFill>
                <a:latin typeface="MS Reference Sans Serif" panose="020B0604030504040204" pitchFamily="34" charset="0"/>
                <a:cs typeface="Calibri"/>
              </a:rPr>
              <a:t>in</a:t>
            </a:r>
            <a:r>
              <a:rPr sz="3200" spc="-85" dirty="0">
                <a:solidFill>
                  <a:srgbClr val="FDFDFD"/>
                </a:solidFill>
                <a:latin typeface="MS Reference Sans Serif" panose="020B0604030504040204" pitchFamily="34" charset="0"/>
                <a:cs typeface="Calibri"/>
              </a:rPr>
              <a:t> </a:t>
            </a:r>
            <a:r>
              <a:rPr sz="3200" spc="-185" dirty="0">
                <a:solidFill>
                  <a:srgbClr val="FDFDFD"/>
                </a:solidFill>
                <a:latin typeface="MS Reference Sans Serif" panose="020B0604030504040204" pitchFamily="34" charset="0"/>
                <a:cs typeface="Calibri"/>
              </a:rPr>
              <a:t>a</a:t>
            </a:r>
            <a:r>
              <a:rPr sz="3200" spc="-85" dirty="0">
                <a:solidFill>
                  <a:srgbClr val="FDFDFD"/>
                </a:solidFill>
                <a:latin typeface="MS Reference Sans Serif" panose="020B0604030504040204" pitchFamily="34" charset="0"/>
                <a:cs typeface="Calibri"/>
              </a:rPr>
              <a:t> </a:t>
            </a:r>
            <a:r>
              <a:rPr sz="3200" spc="-160" dirty="0">
                <a:solidFill>
                  <a:srgbClr val="FDFDFD"/>
                </a:solidFill>
                <a:latin typeface="MS Reference Sans Serif" panose="020B0604030504040204" pitchFamily="34" charset="0"/>
                <a:cs typeface="Calibri"/>
              </a:rPr>
              <a:t>specific</a:t>
            </a:r>
            <a:r>
              <a:rPr sz="3200" spc="-85" dirty="0">
                <a:solidFill>
                  <a:srgbClr val="FDFDFD"/>
                </a:solidFill>
                <a:latin typeface="MS Reference Sans Serif" panose="020B0604030504040204" pitchFamily="34" charset="0"/>
                <a:cs typeface="Calibri"/>
              </a:rPr>
              <a:t> </a:t>
            </a:r>
            <a:r>
              <a:rPr sz="3200" spc="-215" dirty="0">
                <a:solidFill>
                  <a:srgbClr val="FDFDFD"/>
                </a:solidFill>
                <a:latin typeface="MS Reference Sans Serif" panose="020B0604030504040204" pitchFamily="34" charset="0"/>
                <a:cs typeface="Calibri"/>
              </a:rPr>
              <a:t>area</a:t>
            </a:r>
            <a:r>
              <a:rPr sz="3200" spc="-85" dirty="0">
                <a:solidFill>
                  <a:srgbClr val="FDFDFD"/>
                </a:solidFill>
                <a:latin typeface="MS Reference Sans Serif" panose="020B0604030504040204" pitchFamily="34" charset="0"/>
                <a:cs typeface="Calibri"/>
              </a:rPr>
              <a:t> </a:t>
            </a:r>
            <a:r>
              <a:rPr sz="3200" spc="-295" dirty="0">
                <a:solidFill>
                  <a:srgbClr val="FDFDFD"/>
                </a:solidFill>
                <a:latin typeface="MS Reference Sans Serif" panose="020B0604030504040204" pitchFamily="34" charset="0"/>
                <a:cs typeface="Calibri"/>
              </a:rPr>
              <a:t>of</a:t>
            </a:r>
            <a:r>
              <a:rPr sz="3200" spc="-85" dirty="0">
                <a:solidFill>
                  <a:srgbClr val="FDFDFD"/>
                </a:solidFill>
                <a:latin typeface="MS Reference Sans Serif" panose="020B0604030504040204" pitchFamily="34" charset="0"/>
                <a:cs typeface="Calibri"/>
              </a:rPr>
              <a:t> </a:t>
            </a:r>
            <a:r>
              <a:rPr sz="3200" spc="-270" dirty="0">
                <a:solidFill>
                  <a:srgbClr val="FDFDFD"/>
                </a:solidFill>
                <a:latin typeface="MS Reference Sans Serif" panose="020B0604030504040204" pitchFamily="34" charset="0"/>
                <a:cs typeface="Calibri"/>
              </a:rPr>
              <a:t>the</a:t>
            </a:r>
            <a:r>
              <a:rPr sz="3200" spc="-85" dirty="0">
                <a:solidFill>
                  <a:srgbClr val="FDFDFD"/>
                </a:solidFill>
                <a:latin typeface="MS Reference Sans Serif" panose="020B0604030504040204" pitchFamily="34" charset="0"/>
                <a:cs typeface="Calibri"/>
              </a:rPr>
              <a:t> </a:t>
            </a:r>
            <a:r>
              <a:rPr sz="3200" spc="-240" dirty="0">
                <a:solidFill>
                  <a:srgbClr val="FDFDFD"/>
                </a:solidFill>
                <a:latin typeface="MS Reference Sans Serif" panose="020B0604030504040204" pitchFamily="34" charset="0"/>
                <a:cs typeface="Calibri"/>
              </a:rPr>
              <a:t>ocean,</a:t>
            </a:r>
            <a:r>
              <a:rPr sz="3200" spc="-85" dirty="0">
                <a:solidFill>
                  <a:srgbClr val="FDFDFD"/>
                </a:solidFill>
                <a:latin typeface="MS Reference Sans Serif" panose="020B0604030504040204" pitchFamily="34" charset="0"/>
                <a:cs typeface="Calibri"/>
              </a:rPr>
              <a:t> </a:t>
            </a:r>
            <a:r>
              <a:rPr sz="3200" spc="-229" dirty="0">
                <a:solidFill>
                  <a:srgbClr val="FDFDFD"/>
                </a:solidFill>
                <a:latin typeface="MS Reference Sans Serif" panose="020B0604030504040204" pitchFamily="34" charset="0"/>
                <a:cs typeface="Calibri"/>
              </a:rPr>
              <a:t>and</a:t>
            </a:r>
            <a:r>
              <a:rPr sz="3200" spc="-85" dirty="0">
                <a:solidFill>
                  <a:srgbClr val="FDFDFD"/>
                </a:solidFill>
                <a:latin typeface="MS Reference Sans Serif" panose="020B0604030504040204" pitchFamily="34" charset="0"/>
                <a:cs typeface="Calibri"/>
              </a:rPr>
              <a:t> </a:t>
            </a:r>
            <a:r>
              <a:rPr sz="3200" spc="-220" dirty="0">
                <a:solidFill>
                  <a:srgbClr val="FDFDFD"/>
                </a:solidFill>
                <a:latin typeface="MS Reference Sans Serif" panose="020B0604030504040204" pitchFamily="34" charset="0"/>
                <a:cs typeface="Calibri"/>
              </a:rPr>
              <a:t>"False</a:t>
            </a:r>
            <a:r>
              <a:rPr sz="3200" spc="-85" dirty="0">
                <a:solidFill>
                  <a:srgbClr val="FDFDFD"/>
                </a:solidFill>
                <a:latin typeface="MS Reference Sans Serif" panose="020B0604030504040204" pitchFamily="34" charset="0"/>
                <a:cs typeface="Calibri"/>
              </a:rPr>
              <a:t> </a:t>
            </a:r>
            <a:r>
              <a:rPr sz="3200" spc="-305" dirty="0">
                <a:solidFill>
                  <a:srgbClr val="FDFDFD"/>
                </a:solidFill>
                <a:latin typeface="MS Reference Sans Serif" panose="020B0604030504040204" pitchFamily="34" charset="0"/>
                <a:cs typeface="Calibri"/>
              </a:rPr>
              <a:t>Ocean,"</a:t>
            </a:r>
            <a:r>
              <a:rPr sz="3200" spc="-85" dirty="0">
                <a:solidFill>
                  <a:srgbClr val="FDFDFD"/>
                </a:solidFill>
                <a:latin typeface="MS Reference Sans Serif" panose="020B0604030504040204" pitchFamily="34" charset="0"/>
                <a:cs typeface="Calibri"/>
              </a:rPr>
              <a:t> </a:t>
            </a:r>
            <a:r>
              <a:rPr sz="3200" spc="-180" dirty="0">
                <a:solidFill>
                  <a:srgbClr val="FDFDFD"/>
                </a:solidFill>
                <a:latin typeface="MS Reference Sans Serif" panose="020B0604030504040204" pitchFamily="34" charset="0"/>
                <a:cs typeface="Calibri"/>
              </a:rPr>
              <a:t>indicating</a:t>
            </a:r>
            <a:r>
              <a:rPr sz="3200" spc="-85" dirty="0">
                <a:solidFill>
                  <a:srgbClr val="FDFDFD"/>
                </a:solidFill>
                <a:latin typeface="MS Reference Sans Serif" panose="020B0604030504040204" pitchFamily="34" charset="0"/>
                <a:cs typeface="Calibri"/>
              </a:rPr>
              <a:t> </a:t>
            </a:r>
            <a:r>
              <a:rPr sz="3200" spc="-210" dirty="0">
                <a:solidFill>
                  <a:srgbClr val="FDFDFD"/>
                </a:solidFill>
                <a:latin typeface="MS Reference Sans Serif" panose="020B0604030504040204" pitchFamily="34" charset="0"/>
                <a:cs typeface="Calibri"/>
              </a:rPr>
              <a:t>an</a:t>
            </a:r>
            <a:r>
              <a:rPr sz="3200" spc="-95" dirty="0">
                <a:solidFill>
                  <a:srgbClr val="FDFDFD"/>
                </a:solidFill>
                <a:latin typeface="MS Reference Sans Serif" panose="020B0604030504040204" pitchFamily="34" charset="0"/>
                <a:cs typeface="Calibri"/>
              </a:rPr>
              <a:t> </a:t>
            </a:r>
            <a:r>
              <a:rPr sz="3200" spc="-165" dirty="0">
                <a:solidFill>
                  <a:srgbClr val="FDFDFD"/>
                </a:solidFill>
                <a:latin typeface="MS Reference Sans Serif" panose="020B0604030504040204" pitchFamily="34" charset="0"/>
                <a:cs typeface="Calibri"/>
              </a:rPr>
              <a:t>unsuccessful</a:t>
            </a:r>
            <a:r>
              <a:rPr sz="3200" spc="550" dirty="0">
                <a:solidFill>
                  <a:srgbClr val="FDFDFD"/>
                </a:solidFill>
                <a:latin typeface="MS Reference Sans Serif" panose="020B0604030504040204" pitchFamily="34" charset="0"/>
                <a:cs typeface="Calibri"/>
              </a:rPr>
              <a:t> </a:t>
            </a:r>
            <a:r>
              <a:rPr sz="3200" spc="-180" dirty="0">
                <a:solidFill>
                  <a:srgbClr val="FDFDFD"/>
                </a:solidFill>
                <a:latin typeface="MS Reference Sans Serif" panose="020B0604030504040204" pitchFamily="34" charset="0"/>
                <a:cs typeface="Calibri"/>
              </a:rPr>
              <a:t>landing</a:t>
            </a:r>
            <a:r>
              <a:rPr sz="3200" spc="550" dirty="0">
                <a:solidFill>
                  <a:srgbClr val="FDFDFD"/>
                </a:solidFill>
                <a:latin typeface="MS Reference Sans Serif" panose="020B0604030504040204" pitchFamily="34" charset="0"/>
                <a:cs typeface="Calibri"/>
              </a:rPr>
              <a:t> </a:t>
            </a:r>
            <a:r>
              <a:rPr sz="3200" spc="-180" dirty="0">
                <a:solidFill>
                  <a:srgbClr val="FDFDFD"/>
                </a:solidFill>
                <a:latin typeface="MS Reference Sans Serif" panose="020B0604030504040204" pitchFamily="34" charset="0"/>
                <a:cs typeface="Calibri"/>
              </a:rPr>
              <a:t>in</a:t>
            </a:r>
            <a:r>
              <a:rPr sz="3200" spc="550" dirty="0">
                <a:solidFill>
                  <a:srgbClr val="FDFDFD"/>
                </a:solidFill>
                <a:latin typeface="MS Reference Sans Serif" panose="020B0604030504040204" pitchFamily="34" charset="0"/>
                <a:cs typeface="Calibri"/>
              </a:rPr>
              <a:t> </a:t>
            </a:r>
            <a:r>
              <a:rPr sz="3200" spc="-270" dirty="0">
                <a:solidFill>
                  <a:srgbClr val="FDFDFD"/>
                </a:solidFill>
                <a:latin typeface="MS Reference Sans Serif" panose="020B0604030504040204" pitchFamily="34" charset="0"/>
                <a:cs typeface="Calibri"/>
              </a:rPr>
              <a:t>the</a:t>
            </a:r>
            <a:r>
              <a:rPr sz="3200" spc="550" dirty="0">
                <a:solidFill>
                  <a:srgbClr val="FDFDFD"/>
                </a:solidFill>
                <a:latin typeface="MS Reference Sans Serif" panose="020B0604030504040204" pitchFamily="34" charset="0"/>
                <a:cs typeface="Calibri"/>
              </a:rPr>
              <a:t> </a:t>
            </a:r>
            <a:r>
              <a:rPr sz="3200" spc="-240" dirty="0">
                <a:solidFill>
                  <a:srgbClr val="FDFDFD"/>
                </a:solidFill>
                <a:latin typeface="MS Reference Sans Serif" panose="020B0604030504040204" pitchFamily="34" charset="0"/>
                <a:cs typeface="Calibri"/>
              </a:rPr>
              <a:t>ocean.</a:t>
            </a:r>
            <a:r>
              <a:rPr sz="3200" spc="550" dirty="0">
                <a:solidFill>
                  <a:srgbClr val="FDFDFD"/>
                </a:solidFill>
                <a:latin typeface="MS Reference Sans Serif" panose="020B0604030504040204" pitchFamily="34" charset="0"/>
                <a:cs typeface="Calibri"/>
              </a:rPr>
              <a:t> </a:t>
            </a:r>
            <a:r>
              <a:rPr sz="3200" spc="-190" dirty="0">
                <a:solidFill>
                  <a:srgbClr val="FDFDFD"/>
                </a:solidFill>
                <a:latin typeface="MS Reference Sans Serif" panose="020B0604030504040204" pitchFamily="34" charset="0"/>
                <a:cs typeface="Calibri"/>
              </a:rPr>
              <a:t>Similarly,</a:t>
            </a:r>
            <a:r>
              <a:rPr sz="3200" spc="550" dirty="0">
                <a:solidFill>
                  <a:srgbClr val="FDFDFD"/>
                </a:solidFill>
                <a:latin typeface="MS Reference Sans Serif" panose="020B0604030504040204" pitchFamily="34" charset="0"/>
                <a:cs typeface="Calibri"/>
              </a:rPr>
              <a:t> </a:t>
            </a:r>
            <a:r>
              <a:rPr sz="3200" spc="-310" dirty="0">
                <a:solidFill>
                  <a:srgbClr val="FDFDFD"/>
                </a:solidFill>
                <a:latin typeface="MS Reference Sans Serif" panose="020B0604030504040204" pitchFamily="34" charset="0"/>
                <a:cs typeface="Calibri"/>
              </a:rPr>
              <a:t>"True</a:t>
            </a:r>
            <a:r>
              <a:rPr sz="3200" spc="550" dirty="0">
                <a:solidFill>
                  <a:srgbClr val="FDFDFD"/>
                </a:solidFill>
                <a:latin typeface="MS Reference Sans Serif" panose="020B0604030504040204" pitchFamily="34" charset="0"/>
                <a:cs typeface="Calibri"/>
              </a:rPr>
              <a:t> </a:t>
            </a:r>
            <a:r>
              <a:rPr sz="3200" spc="-250" dirty="0">
                <a:solidFill>
                  <a:srgbClr val="FDFDFD"/>
                </a:solidFill>
                <a:latin typeface="MS Reference Sans Serif" panose="020B0604030504040204" pitchFamily="34" charset="0"/>
                <a:cs typeface="Calibri"/>
              </a:rPr>
              <a:t>RTLS"</a:t>
            </a:r>
            <a:r>
              <a:rPr sz="3200" spc="550" dirty="0">
                <a:solidFill>
                  <a:srgbClr val="FDFDFD"/>
                </a:solidFill>
                <a:latin typeface="MS Reference Sans Serif" panose="020B0604030504040204" pitchFamily="34" charset="0"/>
                <a:cs typeface="Calibri"/>
              </a:rPr>
              <a:t> </a:t>
            </a:r>
            <a:r>
              <a:rPr sz="3200" spc="-240" dirty="0">
                <a:solidFill>
                  <a:srgbClr val="FDFDFD"/>
                </a:solidFill>
                <a:latin typeface="MS Reference Sans Serif" panose="020B0604030504040204" pitchFamily="34" charset="0"/>
                <a:cs typeface="Calibri"/>
              </a:rPr>
              <a:t>denotes</a:t>
            </a:r>
            <a:r>
              <a:rPr sz="3200" spc="550" dirty="0">
                <a:solidFill>
                  <a:srgbClr val="FDFDFD"/>
                </a:solidFill>
                <a:latin typeface="MS Reference Sans Serif" panose="020B0604030504040204" pitchFamily="34" charset="0"/>
                <a:cs typeface="Calibri"/>
              </a:rPr>
              <a:t> </a:t>
            </a:r>
            <a:r>
              <a:rPr sz="3200" spc="-185" dirty="0">
                <a:solidFill>
                  <a:srgbClr val="FDFDFD"/>
                </a:solidFill>
                <a:latin typeface="MS Reference Sans Serif" panose="020B0604030504040204" pitchFamily="34" charset="0"/>
                <a:cs typeface="Calibri"/>
              </a:rPr>
              <a:t>a</a:t>
            </a:r>
            <a:r>
              <a:rPr sz="3200" spc="550" dirty="0">
                <a:solidFill>
                  <a:srgbClr val="FDFDFD"/>
                </a:solidFill>
                <a:latin typeface="MS Reference Sans Serif" panose="020B0604030504040204" pitchFamily="34" charset="0"/>
                <a:cs typeface="Calibri"/>
              </a:rPr>
              <a:t> </a:t>
            </a:r>
            <a:r>
              <a:rPr sz="3200" spc="-160" dirty="0">
                <a:solidFill>
                  <a:srgbClr val="FDFDFD"/>
                </a:solidFill>
                <a:latin typeface="MS Reference Sans Serif" panose="020B0604030504040204" pitchFamily="34" charset="0"/>
                <a:cs typeface="Calibri"/>
              </a:rPr>
              <a:t>successful</a:t>
            </a:r>
            <a:r>
              <a:rPr sz="3200" spc="-90" dirty="0">
                <a:solidFill>
                  <a:srgbClr val="FDFDFD"/>
                </a:solidFill>
                <a:latin typeface="MS Reference Sans Serif" panose="020B0604030504040204" pitchFamily="34" charset="0"/>
                <a:cs typeface="Calibri"/>
              </a:rPr>
              <a:t> </a:t>
            </a:r>
            <a:r>
              <a:rPr sz="3200" spc="-180" dirty="0">
                <a:solidFill>
                  <a:srgbClr val="FDFDFD"/>
                </a:solidFill>
                <a:latin typeface="MS Reference Sans Serif" panose="020B0604030504040204" pitchFamily="34" charset="0"/>
                <a:cs typeface="Calibri"/>
              </a:rPr>
              <a:t>landing</a:t>
            </a:r>
            <a:r>
              <a:rPr sz="3200" spc="-35" dirty="0">
                <a:solidFill>
                  <a:srgbClr val="FDFDFD"/>
                </a:solidFill>
                <a:latin typeface="MS Reference Sans Serif" panose="020B0604030504040204" pitchFamily="34" charset="0"/>
                <a:cs typeface="Calibri"/>
              </a:rPr>
              <a:t> </a:t>
            </a:r>
            <a:r>
              <a:rPr sz="3200" spc="-280" dirty="0">
                <a:solidFill>
                  <a:srgbClr val="FDFDFD"/>
                </a:solidFill>
                <a:latin typeface="MS Reference Sans Serif" panose="020B0604030504040204" pitchFamily="34" charset="0"/>
                <a:cs typeface="Calibri"/>
              </a:rPr>
              <a:t>on</a:t>
            </a:r>
            <a:r>
              <a:rPr sz="3200" spc="-35" dirty="0">
                <a:solidFill>
                  <a:srgbClr val="FDFDFD"/>
                </a:solidFill>
                <a:latin typeface="MS Reference Sans Serif" panose="020B0604030504040204" pitchFamily="34" charset="0"/>
                <a:cs typeface="Calibri"/>
              </a:rPr>
              <a:t> </a:t>
            </a:r>
            <a:r>
              <a:rPr sz="3200" spc="-185" dirty="0">
                <a:solidFill>
                  <a:srgbClr val="FDFDFD"/>
                </a:solidFill>
                <a:latin typeface="MS Reference Sans Serif" panose="020B0604030504040204" pitchFamily="34" charset="0"/>
                <a:cs typeface="Calibri"/>
              </a:rPr>
              <a:t>a</a:t>
            </a:r>
            <a:r>
              <a:rPr sz="3200" spc="-35" dirty="0">
                <a:solidFill>
                  <a:srgbClr val="FDFDFD"/>
                </a:solidFill>
                <a:latin typeface="MS Reference Sans Serif" panose="020B0604030504040204" pitchFamily="34" charset="0"/>
                <a:cs typeface="Calibri"/>
              </a:rPr>
              <a:t> </a:t>
            </a:r>
            <a:r>
              <a:rPr sz="3200" spc="-229" dirty="0">
                <a:solidFill>
                  <a:srgbClr val="FDFDFD"/>
                </a:solidFill>
                <a:latin typeface="MS Reference Sans Serif" panose="020B0604030504040204" pitchFamily="34" charset="0"/>
                <a:cs typeface="Calibri"/>
              </a:rPr>
              <a:t>ground</a:t>
            </a:r>
            <a:r>
              <a:rPr sz="3200" spc="-35" dirty="0">
                <a:solidFill>
                  <a:srgbClr val="FDFDFD"/>
                </a:solidFill>
                <a:latin typeface="MS Reference Sans Serif" panose="020B0604030504040204" pitchFamily="34" charset="0"/>
                <a:cs typeface="Calibri"/>
              </a:rPr>
              <a:t> </a:t>
            </a:r>
            <a:r>
              <a:rPr sz="3200" spc="-250" dirty="0">
                <a:solidFill>
                  <a:srgbClr val="FDFDFD"/>
                </a:solidFill>
                <a:latin typeface="MS Reference Sans Serif" panose="020B0604030504040204" pitchFamily="34" charset="0"/>
                <a:cs typeface="Calibri"/>
              </a:rPr>
              <a:t>pad,</a:t>
            </a:r>
            <a:r>
              <a:rPr sz="3200" spc="-35" dirty="0">
                <a:solidFill>
                  <a:srgbClr val="FDFDFD"/>
                </a:solidFill>
                <a:latin typeface="MS Reference Sans Serif" panose="020B0604030504040204" pitchFamily="34" charset="0"/>
                <a:cs typeface="Calibri"/>
              </a:rPr>
              <a:t> </a:t>
            </a:r>
            <a:r>
              <a:rPr sz="3200" spc="-210" dirty="0">
                <a:solidFill>
                  <a:srgbClr val="FDFDFD"/>
                </a:solidFill>
                <a:latin typeface="MS Reference Sans Serif" panose="020B0604030504040204" pitchFamily="34" charset="0"/>
                <a:cs typeface="Calibri"/>
              </a:rPr>
              <a:t>while</a:t>
            </a:r>
            <a:r>
              <a:rPr sz="3200" spc="-35" dirty="0">
                <a:solidFill>
                  <a:srgbClr val="FDFDFD"/>
                </a:solidFill>
                <a:latin typeface="MS Reference Sans Serif" panose="020B0604030504040204" pitchFamily="34" charset="0"/>
                <a:cs typeface="Calibri"/>
              </a:rPr>
              <a:t> </a:t>
            </a:r>
            <a:r>
              <a:rPr sz="3200" spc="-220" dirty="0">
                <a:solidFill>
                  <a:srgbClr val="FDFDFD"/>
                </a:solidFill>
                <a:latin typeface="MS Reference Sans Serif" panose="020B0604030504040204" pitchFamily="34" charset="0"/>
                <a:cs typeface="Calibri"/>
              </a:rPr>
              <a:t>"False</a:t>
            </a:r>
            <a:r>
              <a:rPr sz="3200" spc="-35" dirty="0">
                <a:solidFill>
                  <a:srgbClr val="FDFDFD"/>
                </a:solidFill>
                <a:latin typeface="MS Reference Sans Serif" panose="020B0604030504040204" pitchFamily="34" charset="0"/>
                <a:cs typeface="Calibri"/>
              </a:rPr>
              <a:t> </a:t>
            </a:r>
            <a:r>
              <a:rPr sz="3200" spc="-250" dirty="0">
                <a:solidFill>
                  <a:srgbClr val="FDFDFD"/>
                </a:solidFill>
                <a:latin typeface="MS Reference Sans Serif" panose="020B0604030504040204" pitchFamily="34" charset="0"/>
                <a:cs typeface="Calibri"/>
              </a:rPr>
              <a:t>RTLS"</a:t>
            </a:r>
            <a:r>
              <a:rPr sz="3200" spc="-35" dirty="0">
                <a:solidFill>
                  <a:srgbClr val="FDFDFD"/>
                </a:solidFill>
                <a:latin typeface="MS Reference Sans Serif" panose="020B0604030504040204" pitchFamily="34" charset="0"/>
                <a:cs typeface="Calibri"/>
              </a:rPr>
              <a:t> </a:t>
            </a:r>
            <a:r>
              <a:rPr sz="3200" spc="-180" dirty="0">
                <a:solidFill>
                  <a:srgbClr val="FDFDFD"/>
                </a:solidFill>
                <a:latin typeface="MS Reference Sans Serif" panose="020B0604030504040204" pitchFamily="34" charset="0"/>
                <a:cs typeface="Calibri"/>
              </a:rPr>
              <a:t>indicates</a:t>
            </a:r>
            <a:r>
              <a:rPr sz="3200" spc="-35" dirty="0">
                <a:solidFill>
                  <a:srgbClr val="FDFDFD"/>
                </a:solidFill>
                <a:latin typeface="MS Reference Sans Serif" panose="020B0604030504040204" pitchFamily="34" charset="0"/>
                <a:cs typeface="Calibri"/>
              </a:rPr>
              <a:t> </a:t>
            </a:r>
            <a:r>
              <a:rPr sz="3200" spc="-210" dirty="0">
                <a:solidFill>
                  <a:srgbClr val="FDFDFD"/>
                </a:solidFill>
                <a:latin typeface="MS Reference Sans Serif" panose="020B0604030504040204" pitchFamily="34" charset="0"/>
                <a:cs typeface="Calibri"/>
              </a:rPr>
              <a:t>an</a:t>
            </a:r>
            <a:r>
              <a:rPr sz="3200" spc="-35" dirty="0">
                <a:solidFill>
                  <a:srgbClr val="FDFDFD"/>
                </a:solidFill>
                <a:latin typeface="MS Reference Sans Serif" panose="020B0604030504040204" pitchFamily="34" charset="0"/>
                <a:cs typeface="Calibri"/>
              </a:rPr>
              <a:t> </a:t>
            </a:r>
            <a:r>
              <a:rPr sz="3200" spc="-165" dirty="0">
                <a:solidFill>
                  <a:srgbClr val="FDFDFD"/>
                </a:solidFill>
                <a:latin typeface="MS Reference Sans Serif" panose="020B0604030504040204" pitchFamily="34" charset="0"/>
                <a:cs typeface="Calibri"/>
              </a:rPr>
              <a:t>unsuccessful</a:t>
            </a:r>
            <a:r>
              <a:rPr sz="3200" spc="-35" dirty="0">
                <a:solidFill>
                  <a:srgbClr val="FDFDFD"/>
                </a:solidFill>
                <a:latin typeface="MS Reference Sans Serif" panose="020B0604030504040204" pitchFamily="34" charset="0"/>
                <a:cs typeface="Calibri"/>
              </a:rPr>
              <a:t> </a:t>
            </a:r>
            <a:r>
              <a:rPr sz="3200" spc="-180" dirty="0">
                <a:solidFill>
                  <a:srgbClr val="FDFDFD"/>
                </a:solidFill>
                <a:latin typeface="MS Reference Sans Serif" panose="020B0604030504040204" pitchFamily="34" charset="0"/>
                <a:cs typeface="Calibri"/>
              </a:rPr>
              <a:t>landing</a:t>
            </a:r>
            <a:r>
              <a:rPr sz="3200" spc="-35" dirty="0">
                <a:solidFill>
                  <a:srgbClr val="FDFDFD"/>
                </a:solidFill>
                <a:latin typeface="MS Reference Sans Serif" panose="020B0604030504040204" pitchFamily="34" charset="0"/>
                <a:cs typeface="Calibri"/>
              </a:rPr>
              <a:t> </a:t>
            </a:r>
            <a:r>
              <a:rPr sz="3200" spc="-280" dirty="0">
                <a:solidFill>
                  <a:srgbClr val="FDFDFD"/>
                </a:solidFill>
                <a:latin typeface="MS Reference Sans Serif" panose="020B0604030504040204" pitchFamily="34" charset="0"/>
                <a:cs typeface="Calibri"/>
              </a:rPr>
              <a:t>on</a:t>
            </a:r>
            <a:r>
              <a:rPr sz="3200" spc="-35" dirty="0">
                <a:solidFill>
                  <a:srgbClr val="FDFDFD"/>
                </a:solidFill>
                <a:latin typeface="MS Reference Sans Serif" panose="020B0604030504040204" pitchFamily="34" charset="0"/>
                <a:cs typeface="Calibri"/>
              </a:rPr>
              <a:t> </a:t>
            </a:r>
            <a:r>
              <a:rPr sz="3200" spc="-185" dirty="0">
                <a:solidFill>
                  <a:srgbClr val="FDFDFD"/>
                </a:solidFill>
                <a:latin typeface="MS Reference Sans Serif" panose="020B0604030504040204" pitchFamily="34" charset="0"/>
                <a:cs typeface="Calibri"/>
              </a:rPr>
              <a:t>a</a:t>
            </a:r>
            <a:r>
              <a:rPr sz="3200" spc="-90" dirty="0">
                <a:solidFill>
                  <a:srgbClr val="FDFDFD"/>
                </a:solidFill>
                <a:latin typeface="MS Reference Sans Serif" panose="020B0604030504040204" pitchFamily="34" charset="0"/>
                <a:cs typeface="Calibri"/>
              </a:rPr>
              <a:t> </a:t>
            </a:r>
            <a:r>
              <a:rPr sz="3200" spc="-229" dirty="0">
                <a:solidFill>
                  <a:srgbClr val="FDFDFD"/>
                </a:solidFill>
                <a:latin typeface="MS Reference Sans Serif" panose="020B0604030504040204" pitchFamily="34" charset="0"/>
                <a:cs typeface="Calibri"/>
              </a:rPr>
              <a:t>ground</a:t>
            </a:r>
            <a:r>
              <a:rPr sz="3200" spc="-100" dirty="0">
                <a:solidFill>
                  <a:srgbClr val="FDFDFD"/>
                </a:solidFill>
                <a:latin typeface="MS Reference Sans Serif" panose="020B0604030504040204" pitchFamily="34" charset="0"/>
                <a:cs typeface="Calibri"/>
              </a:rPr>
              <a:t> </a:t>
            </a:r>
            <a:r>
              <a:rPr sz="3200" spc="-250" dirty="0">
                <a:solidFill>
                  <a:srgbClr val="FDFDFD"/>
                </a:solidFill>
                <a:latin typeface="MS Reference Sans Serif" panose="020B0604030504040204" pitchFamily="34" charset="0"/>
                <a:cs typeface="Calibri"/>
              </a:rPr>
              <a:t>pad.</a:t>
            </a:r>
            <a:r>
              <a:rPr sz="3200" spc="-100" dirty="0">
                <a:solidFill>
                  <a:srgbClr val="FDFDFD"/>
                </a:solidFill>
                <a:latin typeface="MS Reference Sans Serif" panose="020B0604030504040204" pitchFamily="34" charset="0"/>
                <a:cs typeface="Calibri"/>
              </a:rPr>
              <a:t> </a:t>
            </a:r>
            <a:r>
              <a:rPr sz="3200" spc="-310" dirty="0">
                <a:solidFill>
                  <a:srgbClr val="FDFDFD"/>
                </a:solidFill>
                <a:latin typeface="MS Reference Sans Serif" panose="020B0604030504040204" pitchFamily="34" charset="0"/>
                <a:cs typeface="Calibri"/>
              </a:rPr>
              <a:t>"True</a:t>
            </a:r>
            <a:r>
              <a:rPr sz="3200" spc="-100" dirty="0">
                <a:solidFill>
                  <a:srgbClr val="FDFDFD"/>
                </a:solidFill>
                <a:latin typeface="MS Reference Sans Serif" panose="020B0604030504040204" pitchFamily="34" charset="0"/>
                <a:cs typeface="Calibri"/>
              </a:rPr>
              <a:t> </a:t>
            </a:r>
            <a:r>
              <a:rPr sz="3200" spc="-285" dirty="0">
                <a:solidFill>
                  <a:srgbClr val="FDFDFD"/>
                </a:solidFill>
                <a:latin typeface="MS Reference Sans Serif" panose="020B0604030504040204" pitchFamily="34" charset="0"/>
                <a:cs typeface="Calibri"/>
              </a:rPr>
              <a:t>ASDS"</a:t>
            </a:r>
            <a:r>
              <a:rPr sz="3200" spc="-100" dirty="0">
                <a:solidFill>
                  <a:srgbClr val="FDFDFD"/>
                </a:solidFill>
                <a:latin typeface="MS Reference Sans Serif" panose="020B0604030504040204" pitchFamily="34" charset="0"/>
                <a:cs typeface="Calibri"/>
              </a:rPr>
              <a:t> </a:t>
            </a:r>
            <a:r>
              <a:rPr sz="3200" spc="-180" dirty="0">
                <a:solidFill>
                  <a:srgbClr val="FDFDFD"/>
                </a:solidFill>
                <a:latin typeface="MS Reference Sans Serif" panose="020B0604030504040204" pitchFamily="34" charset="0"/>
                <a:cs typeface="Calibri"/>
              </a:rPr>
              <a:t>indicates</a:t>
            </a:r>
            <a:r>
              <a:rPr sz="3200" spc="-100" dirty="0">
                <a:solidFill>
                  <a:srgbClr val="FDFDFD"/>
                </a:solidFill>
                <a:latin typeface="MS Reference Sans Serif" panose="020B0604030504040204" pitchFamily="34" charset="0"/>
                <a:cs typeface="Calibri"/>
              </a:rPr>
              <a:t> </a:t>
            </a:r>
            <a:r>
              <a:rPr sz="3200" spc="-185" dirty="0">
                <a:solidFill>
                  <a:srgbClr val="FDFDFD"/>
                </a:solidFill>
                <a:latin typeface="MS Reference Sans Serif" panose="020B0604030504040204" pitchFamily="34" charset="0"/>
                <a:cs typeface="Calibri"/>
              </a:rPr>
              <a:t>a</a:t>
            </a:r>
            <a:r>
              <a:rPr sz="3200" spc="-100" dirty="0">
                <a:solidFill>
                  <a:srgbClr val="FDFDFD"/>
                </a:solidFill>
                <a:latin typeface="MS Reference Sans Serif" panose="020B0604030504040204" pitchFamily="34" charset="0"/>
                <a:cs typeface="Calibri"/>
              </a:rPr>
              <a:t> </a:t>
            </a:r>
            <a:r>
              <a:rPr sz="3200" spc="-160" dirty="0">
                <a:solidFill>
                  <a:srgbClr val="FDFDFD"/>
                </a:solidFill>
                <a:latin typeface="MS Reference Sans Serif" panose="020B0604030504040204" pitchFamily="34" charset="0"/>
                <a:cs typeface="Calibri"/>
              </a:rPr>
              <a:t>successful</a:t>
            </a:r>
            <a:r>
              <a:rPr sz="3200" spc="-100" dirty="0">
                <a:solidFill>
                  <a:srgbClr val="FDFDFD"/>
                </a:solidFill>
                <a:latin typeface="MS Reference Sans Serif" panose="020B0604030504040204" pitchFamily="34" charset="0"/>
                <a:cs typeface="Calibri"/>
              </a:rPr>
              <a:t> </a:t>
            </a:r>
            <a:r>
              <a:rPr sz="3200" spc="-180" dirty="0">
                <a:solidFill>
                  <a:srgbClr val="FDFDFD"/>
                </a:solidFill>
                <a:latin typeface="MS Reference Sans Serif" panose="020B0604030504040204" pitchFamily="34" charset="0"/>
                <a:cs typeface="Calibri"/>
              </a:rPr>
              <a:t>landing</a:t>
            </a:r>
            <a:r>
              <a:rPr sz="3200" spc="-100" dirty="0">
                <a:solidFill>
                  <a:srgbClr val="FDFDFD"/>
                </a:solidFill>
                <a:latin typeface="MS Reference Sans Serif" panose="020B0604030504040204" pitchFamily="34" charset="0"/>
                <a:cs typeface="Calibri"/>
              </a:rPr>
              <a:t> </a:t>
            </a:r>
            <a:r>
              <a:rPr sz="3200" spc="-280" dirty="0">
                <a:solidFill>
                  <a:srgbClr val="FDFDFD"/>
                </a:solidFill>
                <a:latin typeface="MS Reference Sans Serif" panose="020B0604030504040204" pitchFamily="34" charset="0"/>
                <a:cs typeface="Calibri"/>
              </a:rPr>
              <a:t>on</a:t>
            </a:r>
            <a:r>
              <a:rPr sz="3200" spc="-100" dirty="0">
                <a:solidFill>
                  <a:srgbClr val="FDFDFD"/>
                </a:solidFill>
                <a:latin typeface="MS Reference Sans Serif" panose="020B0604030504040204" pitchFamily="34" charset="0"/>
                <a:cs typeface="Calibri"/>
              </a:rPr>
              <a:t> </a:t>
            </a:r>
            <a:r>
              <a:rPr sz="3200" spc="-185" dirty="0">
                <a:solidFill>
                  <a:srgbClr val="FDFDFD"/>
                </a:solidFill>
                <a:latin typeface="MS Reference Sans Serif" panose="020B0604030504040204" pitchFamily="34" charset="0"/>
                <a:cs typeface="Calibri"/>
              </a:rPr>
              <a:t>a</a:t>
            </a:r>
            <a:r>
              <a:rPr sz="3200" spc="-100" dirty="0">
                <a:solidFill>
                  <a:srgbClr val="FDFDFD"/>
                </a:solidFill>
                <a:latin typeface="MS Reference Sans Serif" panose="020B0604030504040204" pitchFamily="34" charset="0"/>
                <a:cs typeface="Calibri"/>
              </a:rPr>
              <a:t> </a:t>
            </a:r>
            <a:r>
              <a:rPr sz="3200" spc="-260" dirty="0">
                <a:solidFill>
                  <a:srgbClr val="FDFDFD"/>
                </a:solidFill>
                <a:latin typeface="MS Reference Sans Serif" panose="020B0604030504040204" pitchFamily="34" charset="0"/>
                <a:cs typeface="Calibri"/>
              </a:rPr>
              <a:t>drone</a:t>
            </a:r>
            <a:r>
              <a:rPr sz="3200" spc="-100" dirty="0">
                <a:solidFill>
                  <a:srgbClr val="FDFDFD"/>
                </a:solidFill>
                <a:latin typeface="MS Reference Sans Serif" panose="020B0604030504040204" pitchFamily="34" charset="0"/>
                <a:cs typeface="Calibri"/>
              </a:rPr>
              <a:t> </a:t>
            </a:r>
            <a:r>
              <a:rPr sz="3200" spc="-195" dirty="0">
                <a:solidFill>
                  <a:srgbClr val="FDFDFD"/>
                </a:solidFill>
                <a:latin typeface="MS Reference Sans Serif" panose="020B0604030504040204" pitchFamily="34" charset="0"/>
                <a:cs typeface="Calibri"/>
              </a:rPr>
              <a:t>ship,</a:t>
            </a:r>
            <a:r>
              <a:rPr sz="3200" spc="-100" dirty="0">
                <a:solidFill>
                  <a:srgbClr val="FDFDFD"/>
                </a:solidFill>
                <a:latin typeface="MS Reference Sans Serif" panose="020B0604030504040204" pitchFamily="34" charset="0"/>
                <a:cs typeface="Calibri"/>
              </a:rPr>
              <a:t> </a:t>
            </a:r>
            <a:r>
              <a:rPr sz="3200" spc="-210" dirty="0">
                <a:solidFill>
                  <a:srgbClr val="FDFDFD"/>
                </a:solidFill>
                <a:latin typeface="MS Reference Sans Serif" panose="020B0604030504040204" pitchFamily="34" charset="0"/>
                <a:cs typeface="Calibri"/>
              </a:rPr>
              <a:t>while</a:t>
            </a:r>
            <a:r>
              <a:rPr sz="3200" spc="-100" dirty="0">
                <a:solidFill>
                  <a:srgbClr val="FDFDFD"/>
                </a:solidFill>
                <a:latin typeface="MS Reference Sans Serif" panose="020B0604030504040204" pitchFamily="34" charset="0"/>
                <a:cs typeface="Calibri"/>
              </a:rPr>
              <a:t> </a:t>
            </a:r>
            <a:r>
              <a:rPr sz="3200" spc="-220" dirty="0">
                <a:solidFill>
                  <a:srgbClr val="FDFDFD"/>
                </a:solidFill>
                <a:latin typeface="MS Reference Sans Serif" panose="020B0604030504040204" pitchFamily="34" charset="0"/>
                <a:cs typeface="Calibri"/>
              </a:rPr>
              <a:t>"False</a:t>
            </a:r>
            <a:r>
              <a:rPr sz="3200" spc="-120" dirty="0">
                <a:solidFill>
                  <a:srgbClr val="FDFDFD"/>
                </a:solidFill>
                <a:latin typeface="MS Reference Sans Serif" panose="020B0604030504040204" pitchFamily="34" charset="0"/>
                <a:cs typeface="Calibri"/>
              </a:rPr>
              <a:t> </a:t>
            </a:r>
            <a:r>
              <a:rPr sz="3200" spc="-285" dirty="0">
                <a:solidFill>
                  <a:srgbClr val="FDFDFD"/>
                </a:solidFill>
                <a:latin typeface="MS Reference Sans Serif" panose="020B0604030504040204" pitchFamily="34" charset="0"/>
                <a:cs typeface="Calibri"/>
              </a:rPr>
              <a:t>ASDS"</a:t>
            </a:r>
            <a:r>
              <a:rPr sz="3200" spc="90" dirty="0">
                <a:solidFill>
                  <a:srgbClr val="FDFDFD"/>
                </a:solidFill>
                <a:latin typeface="MS Reference Sans Serif" panose="020B0604030504040204" pitchFamily="34" charset="0"/>
                <a:cs typeface="Calibri"/>
              </a:rPr>
              <a:t> </a:t>
            </a:r>
            <a:r>
              <a:rPr sz="3200" spc="-180" dirty="0">
                <a:solidFill>
                  <a:srgbClr val="FDFDFD"/>
                </a:solidFill>
                <a:latin typeface="MS Reference Sans Serif" panose="020B0604030504040204" pitchFamily="34" charset="0"/>
                <a:cs typeface="Calibri"/>
              </a:rPr>
              <a:t>indicates</a:t>
            </a:r>
            <a:r>
              <a:rPr sz="3200" spc="90" dirty="0">
                <a:solidFill>
                  <a:srgbClr val="FDFDFD"/>
                </a:solidFill>
                <a:latin typeface="MS Reference Sans Serif" panose="020B0604030504040204" pitchFamily="34" charset="0"/>
                <a:cs typeface="Calibri"/>
              </a:rPr>
              <a:t> </a:t>
            </a:r>
            <a:r>
              <a:rPr sz="3200" spc="-210" dirty="0">
                <a:solidFill>
                  <a:srgbClr val="FDFDFD"/>
                </a:solidFill>
                <a:latin typeface="MS Reference Sans Serif" panose="020B0604030504040204" pitchFamily="34" charset="0"/>
                <a:cs typeface="Calibri"/>
              </a:rPr>
              <a:t>an</a:t>
            </a:r>
            <a:r>
              <a:rPr sz="3200" spc="90" dirty="0">
                <a:solidFill>
                  <a:srgbClr val="FDFDFD"/>
                </a:solidFill>
                <a:latin typeface="MS Reference Sans Serif" panose="020B0604030504040204" pitchFamily="34" charset="0"/>
                <a:cs typeface="Calibri"/>
              </a:rPr>
              <a:t> </a:t>
            </a:r>
            <a:r>
              <a:rPr sz="3200" spc="-165" dirty="0">
                <a:solidFill>
                  <a:srgbClr val="FDFDFD"/>
                </a:solidFill>
                <a:latin typeface="MS Reference Sans Serif" panose="020B0604030504040204" pitchFamily="34" charset="0"/>
                <a:cs typeface="Calibri"/>
              </a:rPr>
              <a:t>unsuccessful</a:t>
            </a:r>
            <a:r>
              <a:rPr sz="3200" spc="90" dirty="0">
                <a:solidFill>
                  <a:srgbClr val="FDFDFD"/>
                </a:solidFill>
                <a:latin typeface="MS Reference Sans Serif" panose="020B0604030504040204" pitchFamily="34" charset="0"/>
                <a:cs typeface="Calibri"/>
              </a:rPr>
              <a:t> </a:t>
            </a:r>
            <a:r>
              <a:rPr sz="3200" spc="-180" dirty="0">
                <a:solidFill>
                  <a:srgbClr val="FDFDFD"/>
                </a:solidFill>
                <a:latin typeface="MS Reference Sans Serif" panose="020B0604030504040204" pitchFamily="34" charset="0"/>
                <a:cs typeface="Calibri"/>
              </a:rPr>
              <a:t>landing</a:t>
            </a:r>
            <a:r>
              <a:rPr sz="3200" spc="90" dirty="0">
                <a:solidFill>
                  <a:srgbClr val="FDFDFD"/>
                </a:solidFill>
                <a:latin typeface="MS Reference Sans Serif" panose="020B0604030504040204" pitchFamily="34" charset="0"/>
                <a:cs typeface="Calibri"/>
              </a:rPr>
              <a:t> </a:t>
            </a:r>
            <a:r>
              <a:rPr sz="3200" spc="-280" dirty="0">
                <a:solidFill>
                  <a:srgbClr val="FDFDFD"/>
                </a:solidFill>
                <a:latin typeface="MS Reference Sans Serif" panose="020B0604030504040204" pitchFamily="34" charset="0"/>
                <a:cs typeface="Calibri"/>
              </a:rPr>
              <a:t>on</a:t>
            </a:r>
            <a:r>
              <a:rPr sz="3200" spc="90" dirty="0">
                <a:solidFill>
                  <a:srgbClr val="FDFDFD"/>
                </a:solidFill>
                <a:latin typeface="MS Reference Sans Serif" panose="020B0604030504040204" pitchFamily="34" charset="0"/>
                <a:cs typeface="Calibri"/>
              </a:rPr>
              <a:t> </a:t>
            </a:r>
            <a:r>
              <a:rPr sz="3200" spc="-185" dirty="0">
                <a:solidFill>
                  <a:srgbClr val="FDFDFD"/>
                </a:solidFill>
                <a:latin typeface="MS Reference Sans Serif" panose="020B0604030504040204" pitchFamily="34" charset="0"/>
                <a:cs typeface="Calibri"/>
              </a:rPr>
              <a:t>a</a:t>
            </a:r>
            <a:r>
              <a:rPr sz="3200" spc="90" dirty="0">
                <a:solidFill>
                  <a:srgbClr val="FDFDFD"/>
                </a:solidFill>
                <a:latin typeface="MS Reference Sans Serif" panose="020B0604030504040204" pitchFamily="34" charset="0"/>
                <a:cs typeface="Calibri"/>
              </a:rPr>
              <a:t> </a:t>
            </a:r>
            <a:r>
              <a:rPr sz="3200" spc="-260" dirty="0">
                <a:solidFill>
                  <a:srgbClr val="FDFDFD"/>
                </a:solidFill>
                <a:latin typeface="MS Reference Sans Serif" panose="020B0604030504040204" pitchFamily="34" charset="0"/>
                <a:cs typeface="Calibri"/>
              </a:rPr>
              <a:t>drone</a:t>
            </a:r>
            <a:r>
              <a:rPr sz="3200" spc="90" dirty="0">
                <a:solidFill>
                  <a:srgbClr val="FDFDFD"/>
                </a:solidFill>
                <a:latin typeface="MS Reference Sans Serif" panose="020B0604030504040204" pitchFamily="34" charset="0"/>
                <a:cs typeface="Calibri"/>
              </a:rPr>
              <a:t> </a:t>
            </a:r>
            <a:r>
              <a:rPr sz="3200" spc="-195" dirty="0">
                <a:solidFill>
                  <a:srgbClr val="FDFDFD"/>
                </a:solidFill>
                <a:latin typeface="MS Reference Sans Serif" panose="020B0604030504040204" pitchFamily="34" charset="0"/>
                <a:cs typeface="Calibri"/>
              </a:rPr>
              <a:t>ship.</a:t>
            </a:r>
            <a:r>
              <a:rPr sz="3200" spc="90" dirty="0">
                <a:solidFill>
                  <a:srgbClr val="FDFDFD"/>
                </a:solidFill>
                <a:latin typeface="MS Reference Sans Serif" panose="020B0604030504040204" pitchFamily="34" charset="0"/>
                <a:cs typeface="Calibri"/>
              </a:rPr>
              <a:t> </a:t>
            </a:r>
            <a:r>
              <a:rPr sz="3200" spc="-330" dirty="0">
                <a:solidFill>
                  <a:srgbClr val="FDFDFD"/>
                </a:solidFill>
                <a:latin typeface="MS Reference Sans Serif" panose="020B0604030504040204" pitchFamily="34" charset="0"/>
                <a:cs typeface="Calibri"/>
              </a:rPr>
              <a:t>To</a:t>
            </a:r>
            <a:r>
              <a:rPr sz="3200" spc="90" dirty="0">
                <a:solidFill>
                  <a:srgbClr val="FDFDFD"/>
                </a:solidFill>
                <a:latin typeface="MS Reference Sans Serif" panose="020B0604030504040204" pitchFamily="34" charset="0"/>
                <a:cs typeface="Calibri"/>
              </a:rPr>
              <a:t> </a:t>
            </a:r>
            <a:r>
              <a:rPr sz="3200" spc="-220" dirty="0">
                <a:solidFill>
                  <a:srgbClr val="FDFDFD"/>
                </a:solidFill>
                <a:latin typeface="MS Reference Sans Serif" panose="020B0604030504040204" pitchFamily="34" charset="0"/>
                <a:cs typeface="Calibri"/>
              </a:rPr>
              <a:t>create</a:t>
            </a:r>
            <a:r>
              <a:rPr sz="3200" spc="90" dirty="0">
                <a:solidFill>
                  <a:srgbClr val="FDFDFD"/>
                </a:solidFill>
                <a:latin typeface="MS Reference Sans Serif" panose="020B0604030504040204" pitchFamily="34" charset="0"/>
                <a:cs typeface="Calibri"/>
              </a:rPr>
              <a:t> </a:t>
            </a:r>
            <a:r>
              <a:rPr sz="3200" spc="-190" dirty="0">
                <a:solidFill>
                  <a:srgbClr val="FDFDFD"/>
                </a:solidFill>
                <a:latin typeface="MS Reference Sans Serif" panose="020B0604030504040204" pitchFamily="34" charset="0"/>
                <a:cs typeface="Calibri"/>
              </a:rPr>
              <a:t>training</a:t>
            </a:r>
            <a:r>
              <a:rPr sz="3200" spc="90" dirty="0">
                <a:solidFill>
                  <a:srgbClr val="FDFDFD"/>
                </a:solidFill>
                <a:latin typeface="MS Reference Sans Serif" panose="020B0604030504040204" pitchFamily="34" charset="0"/>
                <a:cs typeface="Calibri"/>
              </a:rPr>
              <a:t> </a:t>
            </a:r>
            <a:r>
              <a:rPr sz="3200" spc="-165" dirty="0">
                <a:solidFill>
                  <a:srgbClr val="FDFDFD"/>
                </a:solidFill>
                <a:latin typeface="MS Reference Sans Serif" panose="020B0604030504040204" pitchFamily="34" charset="0"/>
                <a:cs typeface="Calibri"/>
              </a:rPr>
              <a:t>labels</a:t>
            </a:r>
            <a:r>
              <a:rPr sz="3200" spc="-95" dirty="0">
                <a:solidFill>
                  <a:srgbClr val="FDFDFD"/>
                </a:solidFill>
                <a:latin typeface="MS Reference Sans Serif" panose="020B0604030504040204" pitchFamily="34" charset="0"/>
                <a:cs typeface="Calibri"/>
              </a:rPr>
              <a:t> </a:t>
            </a:r>
            <a:r>
              <a:rPr sz="3200" spc="-310" dirty="0">
                <a:solidFill>
                  <a:srgbClr val="FDFDFD"/>
                </a:solidFill>
                <a:latin typeface="MS Reference Sans Serif" panose="020B0604030504040204" pitchFamily="34" charset="0"/>
                <a:cs typeface="Calibri"/>
              </a:rPr>
              <a:t>from</a:t>
            </a:r>
            <a:r>
              <a:rPr sz="3200" spc="310" dirty="0">
                <a:solidFill>
                  <a:srgbClr val="FDFDFD"/>
                </a:solidFill>
                <a:latin typeface="MS Reference Sans Serif" panose="020B0604030504040204" pitchFamily="34" charset="0"/>
                <a:cs typeface="Calibri"/>
              </a:rPr>
              <a:t> </a:t>
            </a:r>
            <a:r>
              <a:rPr sz="3200" spc="-229" dirty="0">
                <a:solidFill>
                  <a:srgbClr val="FDFDFD"/>
                </a:solidFill>
                <a:latin typeface="MS Reference Sans Serif" panose="020B0604030504040204" pitchFamily="34" charset="0"/>
                <a:cs typeface="Calibri"/>
              </a:rPr>
              <a:t>these</a:t>
            </a:r>
            <a:r>
              <a:rPr sz="3200" spc="310" dirty="0">
                <a:solidFill>
                  <a:srgbClr val="FDFDFD"/>
                </a:solidFill>
                <a:latin typeface="MS Reference Sans Serif" panose="020B0604030504040204" pitchFamily="34" charset="0"/>
                <a:cs typeface="Calibri"/>
              </a:rPr>
              <a:t> </a:t>
            </a:r>
            <a:r>
              <a:rPr sz="3200" spc="-254" dirty="0">
                <a:solidFill>
                  <a:srgbClr val="FDFDFD"/>
                </a:solidFill>
                <a:latin typeface="MS Reference Sans Serif" panose="020B0604030504040204" pitchFamily="34" charset="0"/>
                <a:cs typeface="Calibri"/>
              </a:rPr>
              <a:t>outcomes,</a:t>
            </a:r>
            <a:r>
              <a:rPr sz="3200" spc="310" dirty="0">
                <a:solidFill>
                  <a:srgbClr val="FDFDFD"/>
                </a:solidFill>
                <a:latin typeface="MS Reference Sans Serif" panose="020B0604030504040204" pitchFamily="34" charset="0"/>
                <a:cs typeface="Calibri"/>
              </a:rPr>
              <a:t> </a:t>
            </a:r>
            <a:r>
              <a:rPr sz="3200" spc="-185" dirty="0">
                <a:solidFill>
                  <a:srgbClr val="FDFDFD"/>
                </a:solidFill>
                <a:latin typeface="MS Reference Sans Serif" panose="020B0604030504040204" pitchFamily="34" charset="0"/>
                <a:cs typeface="Calibri"/>
              </a:rPr>
              <a:t>a</a:t>
            </a:r>
            <a:r>
              <a:rPr sz="3200" spc="310" dirty="0">
                <a:solidFill>
                  <a:srgbClr val="FDFDFD"/>
                </a:solidFill>
                <a:latin typeface="MS Reference Sans Serif" panose="020B0604030504040204" pitchFamily="34" charset="0"/>
                <a:cs typeface="Calibri"/>
              </a:rPr>
              <a:t> </a:t>
            </a:r>
            <a:r>
              <a:rPr sz="3200" spc="-570" dirty="0">
                <a:solidFill>
                  <a:srgbClr val="FDFDFD"/>
                </a:solidFill>
                <a:latin typeface="MS Reference Sans Serif" panose="020B0604030504040204" pitchFamily="34" charset="0"/>
                <a:cs typeface="Calibri"/>
              </a:rPr>
              <a:t>"1"</a:t>
            </a:r>
            <a:r>
              <a:rPr sz="3200" spc="310" dirty="0">
                <a:solidFill>
                  <a:srgbClr val="FDFDFD"/>
                </a:solidFill>
                <a:latin typeface="MS Reference Sans Serif" panose="020B0604030504040204" pitchFamily="34" charset="0"/>
                <a:cs typeface="Calibri"/>
              </a:rPr>
              <a:t> </a:t>
            </a:r>
            <a:r>
              <a:rPr sz="3200" spc="-85" dirty="0">
                <a:solidFill>
                  <a:srgbClr val="FDFDFD"/>
                </a:solidFill>
                <a:latin typeface="MS Reference Sans Serif" panose="020B0604030504040204" pitchFamily="34" charset="0"/>
                <a:cs typeface="Calibri"/>
              </a:rPr>
              <a:t>is</a:t>
            </a:r>
            <a:r>
              <a:rPr sz="3200" spc="310" dirty="0">
                <a:solidFill>
                  <a:srgbClr val="FDFDFD"/>
                </a:solidFill>
                <a:latin typeface="MS Reference Sans Serif" panose="020B0604030504040204" pitchFamily="34" charset="0"/>
                <a:cs typeface="Calibri"/>
              </a:rPr>
              <a:t> </a:t>
            </a:r>
            <a:r>
              <a:rPr sz="3200" spc="-160" dirty="0">
                <a:solidFill>
                  <a:srgbClr val="FDFDFD"/>
                </a:solidFill>
                <a:latin typeface="MS Reference Sans Serif" panose="020B0604030504040204" pitchFamily="34" charset="0"/>
                <a:cs typeface="Calibri"/>
              </a:rPr>
              <a:t>assigned</a:t>
            </a:r>
            <a:r>
              <a:rPr sz="3200" spc="310" dirty="0">
                <a:solidFill>
                  <a:srgbClr val="FDFDFD"/>
                </a:solidFill>
                <a:latin typeface="MS Reference Sans Serif" panose="020B0604030504040204" pitchFamily="34" charset="0"/>
                <a:cs typeface="Calibri"/>
              </a:rPr>
              <a:t> </a:t>
            </a:r>
            <a:r>
              <a:rPr sz="3200" spc="-270" dirty="0">
                <a:solidFill>
                  <a:srgbClr val="FDFDFD"/>
                </a:solidFill>
                <a:latin typeface="MS Reference Sans Serif" panose="020B0604030504040204" pitchFamily="34" charset="0"/>
                <a:cs typeface="Calibri"/>
              </a:rPr>
              <a:t>for</a:t>
            </a:r>
            <a:r>
              <a:rPr sz="3200" spc="310" dirty="0">
                <a:solidFill>
                  <a:srgbClr val="FDFDFD"/>
                </a:solidFill>
                <a:latin typeface="MS Reference Sans Serif" panose="020B0604030504040204" pitchFamily="34" charset="0"/>
                <a:cs typeface="Calibri"/>
              </a:rPr>
              <a:t> </a:t>
            </a:r>
            <a:r>
              <a:rPr sz="3200" spc="-185" dirty="0">
                <a:solidFill>
                  <a:srgbClr val="FDFDFD"/>
                </a:solidFill>
                <a:latin typeface="MS Reference Sans Serif" panose="020B0604030504040204" pitchFamily="34" charset="0"/>
                <a:cs typeface="Calibri"/>
              </a:rPr>
              <a:t>a</a:t>
            </a:r>
            <a:r>
              <a:rPr sz="3200" spc="310" dirty="0">
                <a:solidFill>
                  <a:srgbClr val="FDFDFD"/>
                </a:solidFill>
                <a:latin typeface="MS Reference Sans Serif" panose="020B0604030504040204" pitchFamily="34" charset="0"/>
                <a:cs typeface="Calibri"/>
              </a:rPr>
              <a:t> </a:t>
            </a:r>
            <a:r>
              <a:rPr sz="3200" spc="-160" dirty="0">
                <a:solidFill>
                  <a:srgbClr val="FDFDFD"/>
                </a:solidFill>
                <a:latin typeface="MS Reference Sans Serif" panose="020B0604030504040204" pitchFamily="34" charset="0"/>
                <a:cs typeface="Calibri"/>
              </a:rPr>
              <a:t>successful</a:t>
            </a:r>
            <a:r>
              <a:rPr sz="3200" spc="310" dirty="0">
                <a:solidFill>
                  <a:srgbClr val="FDFDFD"/>
                </a:solidFill>
                <a:latin typeface="MS Reference Sans Serif" panose="020B0604030504040204" pitchFamily="34" charset="0"/>
                <a:cs typeface="Calibri"/>
              </a:rPr>
              <a:t> </a:t>
            </a:r>
            <a:r>
              <a:rPr sz="3200" spc="-180" dirty="0">
                <a:solidFill>
                  <a:srgbClr val="FDFDFD"/>
                </a:solidFill>
                <a:latin typeface="MS Reference Sans Serif" panose="020B0604030504040204" pitchFamily="34" charset="0"/>
                <a:cs typeface="Calibri"/>
              </a:rPr>
              <a:t>landing</a:t>
            </a:r>
            <a:r>
              <a:rPr sz="3200" spc="310" dirty="0">
                <a:solidFill>
                  <a:srgbClr val="FDFDFD"/>
                </a:solidFill>
                <a:latin typeface="MS Reference Sans Serif" panose="020B0604030504040204" pitchFamily="34" charset="0"/>
                <a:cs typeface="Calibri"/>
              </a:rPr>
              <a:t> </a:t>
            </a:r>
            <a:r>
              <a:rPr sz="3200" spc="-229" dirty="0">
                <a:solidFill>
                  <a:srgbClr val="FDFDFD"/>
                </a:solidFill>
                <a:latin typeface="MS Reference Sans Serif" panose="020B0604030504040204" pitchFamily="34" charset="0"/>
                <a:cs typeface="Calibri"/>
              </a:rPr>
              <a:t>and</a:t>
            </a:r>
            <a:r>
              <a:rPr sz="3200" spc="310" dirty="0">
                <a:solidFill>
                  <a:srgbClr val="FDFDFD"/>
                </a:solidFill>
                <a:latin typeface="MS Reference Sans Serif" panose="020B0604030504040204" pitchFamily="34" charset="0"/>
                <a:cs typeface="Calibri"/>
              </a:rPr>
              <a:t> </a:t>
            </a:r>
            <a:r>
              <a:rPr sz="3200" spc="-185" dirty="0">
                <a:solidFill>
                  <a:srgbClr val="FDFDFD"/>
                </a:solidFill>
                <a:latin typeface="MS Reference Sans Serif" panose="020B0604030504040204" pitchFamily="34" charset="0"/>
                <a:cs typeface="Calibri"/>
              </a:rPr>
              <a:t>a</a:t>
            </a:r>
            <a:r>
              <a:rPr sz="3200" spc="310" dirty="0">
                <a:solidFill>
                  <a:srgbClr val="FDFDFD"/>
                </a:solidFill>
                <a:latin typeface="MS Reference Sans Serif" panose="020B0604030504040204" pitchFamily="34" charset="0"/>
                <a:cs typeface="Calibri"/>
              </a:rPr>
              <a:t> </a:t>
            </a:r>
            <a:r>
              <a:rPr sz="3200" spc="-390" dirty="0">
                <a:solidFill>
                  <a:srgbClr val="FDFDFD"/>
                </a:solidFill>
                <a:latin typeface="MS Reference Sans Serif" panose="020B0604030504040204" pitchFamily="34" charset="0"/>
                <a:cs typeface="Calibri"/>
              </a:rPr>
              <a:t>"0"</a:t>
            </a:r>
            <a:r>
              <a:rPr sz="3200" spc="310" dirty="0">
                <a:solidFill>
                  <a:srgbClr val="FDFDFD"/>
                </a:solidFill>
                <a:latin typeface="MS Reference Sans Serif" panose="020B0604030504040204" pitchFamily="34" charset="0"/>
                <a:cs typeface="Calibri"/>
              </a:rPr>
              <a:t> </a:t>
            </a:r>
            <a:r>
              <a:rPr sz="3200" spc="-270" dirty="0">
                <a:solidFill>
                  <a:srgbClr val="FDFDFD"/>
                </a:solidFill>
                <a:latin typeface="MS Reference Sans Serif" panose="020B0604030504040204" pitchFamily="34" charset="0"/>
                <a:cs typeface="Calibri"/>
              </a:rPr>
              <a:t>for</a:t>
            </a:r>
            <a:r>
              <a:rPr sz="3200" spc="310" dirty="0">
                <a:solidFill>
                  <a:srgbClr val="FDFDFD"/>
                </a:solidFill>
                <a:latin typeface="MS Reference Sans Serif" panose="020B0604030504040204" pitchFamily="34" charset="0"/>
                <a:cs typeface="Calibri"/>
              </a:rPr>
              <a:t> </a:t>
            </a:r>
            <a:r>
              <a:rPr sz="3200" spc="-210" dirty="0">
                <a:solidFill>
                  <a:srgbClr val="FDFDFD"/>
                </a:solidFill>
                <a:latin typeface="MS Reference Sans Serif" panose="020B0604030504040204" pitchFamily="34" charset="0"/>
                <a:cs typeface="Calibri"/>
              </a:rPr>
              <a:t>an</a:t>
            </a:r>
            <a:r>
              <a:rPr sz="3200" spc="-95" dirty="0">
                <a:solidFill>
                  <a:srgbClr val="FDFDFD"/>
                </a:solidFill>
                <a:latin typeface="MS Reference Sans Serif" panose="020B0604030504040204" pitchFamily="34" charset="0"/>
                <a:cs typeface="Calibri"/>
              </a:rPr>
              <a:t> </a:t>
            </a:r>
            <a:r>
              <a:rPr sz="3200" spc="-165" dirty="0">
                <a:solidFill>
                  <a:srgbClr val="FDFDFD"/>
                </a:solidFill>
                <a:latin typeface="MS Reference Sans Serif" panose="020B0604030504040204" pitchFamily="34" charset="0"/>
                <a:cs typeface="Calibri"/>
              </a:rPr>
              <a:t>unsuccessful</a:t>
            </a:r>
            <a:r>
              <a:rPr sz="3200" spc="-100" dirty="0">
                <a:solidFill>
                  <a:srgbClr val="FDFDFD"/>
                </a:solidFill>
                <a:latin typeface="MS Reference Sans Serif" panose="020B0604030504040204" pitchFamily="34" charset="0"/>
                <a:cs typeface="Calibri"/>
              </a:rPr>
              <a:t> </a:t>
            </a:r>
            <a:r>
              <a:rPr sz="3200" spc="-280" dirty="0">
                <a:solidFill>
                  <a:srgbClr val="FDFDFD"/>
                </a:solidFill>
                <a:latin typeface="MS Reference Sans Serif" panose="020B0604030504040204" pitchFamily="34" charset="0"/>
                <a:cs typeface="Calibri"/>
              </a:rPr>
              <a:t>one.</a:t>
            </a:r>
            <a:endParaRPr sz="3200" dirty="0">
              <a:latin typeface="MS Reference Sans Serif" panose="020B0604030504040204" pitchFamily="34" charset="0"/>
              <a:cs typeface="Calibri"/>
            </a:endParaRPr>
          </a:p>
        </p:txBody>
      </p:sp>
      <p:sp>
        <p:nvSpPr>
          <p:cNvPr id="4" name="object 4"/>
          <p:cNvSpPr/>
          <p:nvPr/>
        </p:nvSpPr>
        <p:spPr>
          <a:xfrm>
            <a:off x="12355645" y="2326761"/>
            <a:ext cx="6701790" cy="1047115"/>
          </a:xfrm>
          <a:custGeom>
            <a:avLst/>
            <a:gdLst/>
            <a:ahLst/>
            <a:cxnLst/>
            <a:rect l="l" t="t" r="r" b="b"/>
            <a:pathLst>
              <a:path w="6701790" h="1047114">
                <a:moveTo>
                  <a:pt x="6199350" y="0"/>
                </a:moveTo>
                <a:lnTo>
                  <a:pt x="502016" y="0"/>
                </a:lnTo>
                <a:lnTo>
                  <a:pt x="433132" y="113"/>
                </a:lnTo>
                <a:lnTo>
                  <a:pt x="373250" y="910"/>
                </a:lnTo>
                <a:lnTo>
                  <a:pt x="321553" y="3074"/>
                </a:lnTo>
                <a:lnTo>
                  <a:pt x="277221" y="7287"/>
                </a:lnTo>
                <a:lnTo>
                  <a:pt x="239438" y="14233"/>
                </a:lnTo>
                <a:lnTo>
                  <a:pt x="158723" y="47324"/>
                </a:lnTo>
                <a:lnTo>
                  <a:pt x="115250" y="77830"/>
                </a:lnTo>
                <a:lnTo>
                  <a:pt x="77830" y="115250"/>
                </a:lnTo>
                <a:lnTo>
                  <a:pt x="47324" y="158723"/>
                </a:lnTo>
                <a:lnTo>
                  <a:pt x="24596" y="207386"/>
                </a:lnTo>
                <a:lnTo>
                  <a:pt x="7287" y="277221"/>
                </a:lnTo>
                <a:lnTo>
                  <a:pt x="3074" y="321553"/>
                </a:lnTo>
                <a:lnTo>
                  <a:pt x="910" y="373250"/>
                </a:lnTo>
                <a:lnTo>
                  <a:pt x="113" y="433132"/>
                </a:lnTo>
                <a:lnTo>
                  <a:pt x="0" y="502016"/>
                </a:lnTo>
                <a:lnTo>
                  <a:pt x="113" y="613956"/>
                </a:lnTo>
                <a:lnTo>
                  <a:pt x="910" y="673837"/>
                </a:lnTo>
                <a:lnTo>
                  <a:pt x="3074" y="725535"/>
                </a:lnTo>
                <a:lnTo>
                  <a:pt x="7287" y="769866"/>
                </a:lnTo>
                <a:lnTo>
                  <a:pt x="14233" y="807649"/>
                </a:lnTo>
                <a:lnTo>
                  <a:pt x="47324" y="888364"/>
                </a:lnTo>
                <a:lnTo>
                  <a:pt x="77830" y="931837"/>
                </a:lnTo>
                <a:lnTo>
                  <a:pt x="115250" y="969256"/>
                </a:lnTo>
                <a:lnTo>
                  <a:pt x="158723" y="999758"/>
                </a:lnTo>
                <a:lnTo>
                  <a:pt x="207386" y="1022481"/>
                </a:lnTo>
                <a:lnTo>
                  <a:pt x="277221" y="1039797"/>
                </a:lnTo>
                <a:lnTo>
                  <a:pt x="321553" y="1044012"/>
                </a:lnTo>
                <a:lnTo>
                  <a:pt x="373250" y="1046177"/>
                </a:lnTo>
                <a:lnTo>
                  <a:pt x="433132" y="1046974"/>
                </a:lnTo>
                <a:lnTo>
                  <a:pt x="502016" y="1047088"/>
                </a:lnTo>
                <a:lnTo>
                  <a:pt x="6199350" y="1047088"/>
                </a:lnTo>
                <a:lnTo>
                  <a:pt x="6268234" y="1046974"/>
                </a:lnTo>
                <a:lnTo>
                  <a:pt x="6328116" y="1046177"/>
                </a:lnTo>
                <a:lnTo>
                  <a:pt x="6379813" y="1044012"/>
                </a:lnTo>
                <a:lnTo>
                  <a:pt x="6424144" y="1039797"/>
                </a:lnTo>
                <a:lnTo>
                  <a:pt x="6461927" y="1032848"/>
                </a:lnTo>
                <a:lnTo>
                  <a:pt x="6542643" y="999758"/>
                </a:lnTo>
                <a:lnTo>
                  <a:pt x="6586115" y="969256"/>
                </a:lnTo>
                <a:lnTo>
                  <a:pt x="6623536" y="931837"/>
                </a:lnTo>
                <a:lnTo>
                  <a:pt x="6654042" y="888364"/>
                </a:lnTo>
                <a:lnTo>
                  <a:pt x="6676770" y="839702"/>
                </a:lnTo>
                <a:lnTo>
                  <a:pt x="6694078" y="769866"/>
                </a:lnTo>
                <a:lnTo>
                  <a:pt x="6698292" y="725535"/>
                </a:lnTo>
                <a:lnTo>
                  <a:pt x="6700455" y="673837"/>
                </a:lnTo>
                <a:lnTo>
                  <a:pt x="6701252" y="613956"/>
                </a:lnTo>
                <a:lnTo>
                  <a:pt x="6701366" y="545072"/>
                </a:lnTo>
                <a:lnTo>
                  <a:pt x="6701252" y="433132"/>
                </a:lnTo>
                <a:lnTo>
                  <a:pt x="6700455" y="373250"/>
                </a:lnTo>
                <a:lnTo>
                  <a:pt x="6698292" y="321553"/>
                </a:lnTo>
                <a:lnTo>
                  <a:pt x="6694078" y="277221"/>
                </a:lnTo>
                <a:lnTo>
                  <a:pt x="6687132" y="239438"/>
                </a:lnTo>
                <a:lnTo>
                  <a:pt x="6654042" y="158723"/>
                </a:lnTo>
                <a:lnTo>
                  <a:pt x="6623536" y="115250"/>
                </a:lnTo>
                <a:lnTo>
                  <a:pt x="6586115" y="77830"/>
                </a:lnTo>
                <a:lnTo>
                  <a:pt x="6542643" y="47324"/>
                </a:lnTo>
                <a:lnTo>
                  <a:pt x="6493980" y="24596"/>
                </a:lnTo>
                <a:lnTo>
                  <a:pt x="6424144" y="7287"/>
                </a:lnTo>
                <a:lnTo>
                  <a:pt x="6379813" y="3074"/>
                </a:lnTo>
                <a:lnTo>
                  <a:pt x="6328116" y="910"/>
                </a:lnTo>
                <a:lnTo>
                  <a:pt x="6268234" y="113"/>
                </a:lnTo>
                <a:lnTo>
                  <a:pt x="6199350" y="0"/>
                </a:lnTo>
                <a:close/>
              </a:path>
            </a:pathLst>
          </a:custGeom>
          <a:solidFill>
            <a:srgbClr val="D5D5D5"/>
          </a:solidFill>
        </p:spPr>
        <p:txBody>
          <a:bodyPr wrap="square" lIns="0" tIns="0" rIns="0" bIns="0" rtlCol="0"/>
          <a:lstStyle/>
          <a:p>
            <a:endParaRPr/>
          </a:p>
        </p:txBody>
      </p:sp>
      <p:sp>
        <p:nvSpPr>
          <p:cNvPr id="5" name="object 5"/>
          <p:cNvSpPr txBox="1"/>
          <p:nvPr/>
        </p:nvSpPr>
        <p:spPr>
          <a:xfrm>
            <a:off x="12658519" y="2475851"/>
            <a:ext cx="6096000" cy="874598"/>
          </a:xfrm>
          <a:prstGeom prst="rect">
            <a:avLst/>
          </a:prstGeom>
        </p:spPr>
        <p:txBody>
          <a:bodyPr vert="horz" wrap="square" lIns="0" tIns="12700" rIns="0" bIns="0" rtlCol="0">
            <a:spAutoFit/>
          </a:bodyPr>
          <a:lstStyle/>
          <a:p>
            <a:pPr marL="12700" algn="ctr">
              <a:lnSpc>
                <a:spcPct val="100000"/>
              </a:lnSpc>
              <a:spcBef>
                <a:spcPts val="100"/>
              </a:spcBef>
            </a:pPr>
            <a:r>
              <a:rPr sz="2800" spc="-270" dirty="0">
                <a:solidFill>
                  <a:srgbClr val="DA3D17"/>
                </a:solidFill>
                <a:latin typeface="MS Reference Sans Serif" panose="020B0604030504040204" pitchFamily="34" charset="0"/>
                <a:cs typeface="Calibri"/>
              </a:rPr>
              <a:t>Perform</a:t>
            </a:r>
            <a:r>
              <a:rPr sz="2800" spc="-85" dirty="0">
                <a:solidFill>
                  <a:srgbClr val="DA3D17"/>
                </a:solidFill>
                <a:latin typeface="MS Reference Sans Serif" panose="020B0604030504040204" pitchFamily="34" charset="0"/>
                <a:cs typeface="Calibri"/>
              </a:rPr>
              <a:t> </a:t>
            </a:r>
            <a:r>
              <a:rPr sz="2800" spc="-315" dirty="0">
                <a:solidFill>
                  <a:srgbClr val="DA3D17"/>
                </a:solidFill>
                <a:latin typeface="MS Reference Sans Serif" panose="020B0604030504040204" pitchFamily="34" charset="0"/>
                <a:cs typeface="Calibri"/>
              </a:rPr>
              <a:t>EDA</a:t>
            </a:r>
            <a:r>
              <a:rPr sz="2800" spc="-80" dirty="0">
                <a:solidFill>
                  <a:srgbClr val="DA3D17"/>
                </a:solidFill>
                <a:latin typeface="MS Reference Sans Serif" panose="020B0604030504040204" pitchFamily="34" charset="0"/>
                <a:cs typeface="Calibri"/>
              </a:rPr>
              <a:t> </a:t>
            </a:r>
            <a:r>
              <a:rPr sz="2800" spc="-235" dirty="0">
                <a:solidFill>
                  <a:srgbClr val="DA3D17"/>
                </a:solidFill>
                <a:latin typeface="MS Reference Sans Serif" panose="020B0604030504040204" pitchFamily="34" charset="0"/>
                <a:cs typeface="Calibri"/>
              </a:rPr>
              <a:t>and</a:t>
            </a:r>
            <a:r>
              <a:rPr sz="2800" spc="-85" dirty="0">
                <a:solidFill>
                  <a:srgbClr val="DA3D17"/>
                </a:solidFill>
                <a:latin typeface="MS Reference Sans Serif" panose="020B0604030504040204" pitchFamily="34" charset="0"/>
                <a:cs typeface="Calibri"/>
              </a:rPr>
              <a:t> </a:t>
            </a:r>
            <a:r>
              <a:rPr sz="2800" spc="-254" dirty="0">
                <a:solidFill>
                  <a:srgbClr val="DA3D17"/>
                </a:solidFill>
                <a:latin typeface="MS Reference Sans Serif" panose="020B0604030504040204" pitchFamily="34" charset="0"/>
                <a:cs typeface="Calibri"/>
              </a:rPr>
              <a:t>determine</a:t>
            </a:r>
            <a:r>
              <a:rPr sz="2800" spc="-80" dirty="0">
                <a:solidFill>
                  <a:srgbClr val="DA3D17"/>
                </a:solidFill>
                <a:latin typeface="MS Reference Sans Serif" panose="020B0604030504040204" pitchFamily="34" charset="0"/>
                <a:cs typeface="Calibri"/>
              </a:rPr>
              <a:t> </a:t>
            </a:r>
            <a:r>
              <a:rPr sz="2800" spc="-200" dirty="0">
                <a:solidFill>
                  <a:srgbClr val="DA3D17"/>
                </a:solidFill>
                <a:latin typeface="MS Reference Sans Serif" panose="020B0604030504040204" pitchFamily="34" charset="0"/>
                <a:cs typeface="Calibri"/>
              </a:rPr>
              <a:t>Training</a:t>
            </a:r>
            <a:r>
              <a:rPr sz="2800" spc="-85" dirty="0">
                <a:solidFill>
                  <a:srgbClr val="DA3D17"/>
                </a:solidFill>
                <a:latin typeface="MS Reference Sans Serif" panose="020B0604030504040204" pitchFamily="34" charset="0"/>
                <a:cs typeface="Calibri"/>
              </a:rPr>
              <a:t> </a:t>
            </a:r>
            <a:r>
              <a:rPr sz="2800" spc="-114" dirty="0">
                <a:solidFill>
                  <a:srgbClr val="DA3D17"/>
                </a:solidFill>
                <a:latin typeface="MS Reference Sans Serif" panose="020B0604030504040204" pitchFamily="34" charset="0"/>
                <a:cs typeface="Calibri"/>
              </a:rPr>
              <a:t>Labels</a:t>
            </a:r>
            <a:endParaRPr sz="2800" dirty="0">
              <a:latin typeface="MS Reference Sans Serif" panose="020B0604030504040204" pitchFamily="34" charset="0"/>
              <a:cs typeface="Calibri"/>
            </a:endParaRPr>
          </a:p>
        </p:txBody>
      </p:sp>
      <p:sp>
        <p:nvSpPr>
          <p:cNvPr id="6" name="object 6"/>
          <p:cNvSpPr/>
          <p:nvPr/>
        </p:nvSpPr>
        <p:spPr>
          <a:xfrm>
            <a:off x="12355645" y="3974696"/>
            <a:ext cx="6701790" cy="1047115"/>
          </a:xfrm>
          <a:custGeom>
            <a:avLst/>
            <a:gdLst/>
            <a:ahLst/>
            <a:cxnLst/>
            <a:rect l="l" t="t" r="r" b="b"/>
            <a:pathLst>
              <a:path w="6701790" h="1047114">
                <a:moveTo>
                  <a:pt x="6156786" y="0"/>
                </a:moveTo>
                <a:lnTo>
                  <a:pt x="544580" y="0"/>
                </a:lnTo>
                <a:lnTo>
                  <a:pt x="470100" y="120"/>
                </a:lnTo>
                <a:lnTo>
                  <a:pt x="405355" y="966"/>
                </a:lnTo>
                <a:lnTo>
                  <a:pt x="349460" y="3262"/>
                </a:lnTo>
                <a:lnTo>
                  <a:pt x="301530" y="7734"/>
                </a:lnTo>
                <a:lnTo>
                  <a:pt x="260679" y="15106"/>
                </a:lnTo>
                <a:lnTo>
                  <a:pt x="181304" y="46204"/>
                </a:lnTo>
                <a:lnTo>
                  <a:pt x="140416" y="72320"/>
                </a:lnTo>
                <a:lnTo>
                  <a:pt x="103906" y="103906"/>
                </a:lnTo>
                <a:lnTo>
                  <a:pt x="72320" y="140416"/>
                </a:lnTo>
                <a:lnTo>
                  <a:pt x="46204" y="181304"/>
                </a:lnTo>
                <a:lnTo>
                  <a:pt x="26103" y="226024"/>
                </a:lnTo>
                <a:lnTo>
                  <a:pt x="8325" y="298191"/>
                </a:lnTo>
                <a:lnTo>
                  <a:pt x="3761" y="344946"/>
                </a:lnTo>
                <a:lnTo>
                  <a:pt x="1262" y="398331"/>
                </a:lnTo>
                <a:lnTo>
                  <a:pt x="213" y="457985"/>
                </a:lnTo>
                <a:lnTo>
                  <a:pt x="0" y="523544"/>
                </a:lnTo>
                <a:lnTo>
                  <a:pt x="213" y="589106"/>
                </a:lnTo>
                <a:lnTo>
                  <a:pt x="1262" y="648761"/>
                </a:lnTo>
                <a:lnTo>
                  <a:pt x="3761" y="702146"/>
                </a:lnTo>
                <a:lnTo>
                  <a:pt x="8325" y="748899"/>
                </a:lnTo>
                <a:lnTo>
                  <a:pt x="15568" y="788659"/>
                </a:lnTo>
                <a:lnTo>
                  <a:pt x="46204" y="865787"/>
                </a:lnTo>
                <a:lnTo>
                  <a:pt x="72320" y="906676"/>
                </a:lnTo>
                <a:lnTo>
                  <a:pt x="103906" y="943185"/>
                </a:lnTo>
                <a:lnTo>
                  <a:pt x="140416" y="974770"/>
                </a:lnTo>
                <a:lnTo>
                  <a:pt x="181304" y="1000884"/>
                </a:lnTo>
                <a:lnTo>
                  <a:pt x="226024" y="1020984"/>
                </a:lnTo>
                <a:lnTo>
                  <a:pt x="301530" y="1039354"/>
                </a:lnTo>
                <a:lnTo>
                  <a:pt x="349460" y="1043825"/>
                </a:lnTo>
                <a:lnTo>
                  <a:pt x="405355" y="1046121"/>
                </a:lnTo>
                <a:lnTo>
                  <a:pt x="470100" y="1046967"/>
                </a:lnTo>
                <a:lnTo>
                  <a:pt x="544580" y="1047088"/>
                </a:lnTo>
                <a:lnTo>
                  <a:pt x="6156786" y="1047088"/>
                </a:lnTo>
                <a:lnTo>
                  <a:pt x="6231265" y="1046967"/>
                </a:lnTo>
                <a:lnTo>
                  <a:pt x="6296010" y="1046121"/>
                </a:lnTo>
                <a:lnTo>
                  <a:pt x="6351906" y="1043825"/>
                </a:lnTo>
                <a:lnTo>
                  <a:pt x="6399836" y="1039354"/>
                </a:lnTo>
                <a:lnTo>
                  <a:pt x="6440686" y="1031982"/>
                </a:lnTo>
                <a:lnTo>
                  <a:pt x="6520062" y="1000884"/>
                </a:lnTo>
                <a:lnTo>
                  <a:pt x="6560950" y="974770"/>
                </a:lnTo>
                <a:lnTo>
                  <a:pt x="6597460" y="943185"/>
                </a:lnTo>
                <a:lnTo>
                  <a:pt x="6629046" y="906676"/>
                </a:lnTo>
                <a:lnTo>
                  <a:pt x="6655162" y="865787"/>
                </a:lnTo>
                <a:lnTo>
                  <a:pt x="6675262" y="821064"/>
                </a:lnTo>
                <a:lnTo>
                  <a:pt x="6693041" y="748899"/>
                </a:lnTo>
                <a:lnTo>
                  <a:pt x="6697604" y="702146"/>
                </a:lnTo>
                <a:lnTo>
                  <a:pt x="6700104" y="648761"/>
                </a:lnTo>
                <a:lnTo>
                  <a:pt x="6701153" y="589106"/>
                </a:lnTo>
                <a:lnTo>
                  <a:pt x="6701366" y="523544"/>
                </a:lnTo>
                <a:lnTo>
                  <a:pt x="6701153" y="457985"/>
                </a:lnTo>
                <a:lnTo>
                  <a:pt x="6700104" y="398331"/>
                </a:lnTo>
                <a:lnTo>
                  <a:pt x="6697604" y="344946"/>
                </a:lnTo>
                <a:lnTo>
                  <a:pt x="6693041" y="298191"/>
                </a:lnTo>
                <a:lnTo>
                  <a:pt x="6685798" y="258429"/>
                </a:lnTo>
                <a:lnTo>
                  <a:pt x="6655162" y="181304"/>
                </a:lnTo>
                <a:lnTo>
                  <a:pt x="6629046" y="140416"/>
                </a:lnTo>
                <a:lnTo>
                  <a:pt x="6597460" y="103906"/>
                </a:lnTo>
                <a:lnTo>
                  <a:pt x="6560950" y="72320"/>
                </a:lnTo>
                <a:lnTo>
                  <a:pt x="6520062" y="46204"/>
                </a:lnTo>
                <a:lnTo>
                  <a:pt x="6475342" y="26103"/>
                </a:lnTo>
                <a:lnTo>
                  <a:pt x="6399836" y="7734"/>
                </a:lnTo>
                <a:lnTo>
                  <a:pt x="6351906" y="3262"/>
                </a:lnTo>
                <a:lnTo>
                  <a:pt x="6296010" y="966"/>
                </a:lnTo>
                <a:lnTo>
                  <a:pt x="6231265" y="120"/>
                </a:lnTo>
                <a:lnTo>
                  <a:pt x="6156786" y="0"/>
                </a:lnTo>
                <a:close/>
              </a:path>
            </a:pathLst>
          </a:custGeom>
          <a:solidFill>
            <a:srgbClr val="D5D5D5"/>
          </a:solidFill>
        </p:spPr>
        <p:txBody>
          <a:bodyPr wrap="square" lIns="0" tIns="0" rIns="0" bIns="0" rtlCol="0"/>
          <a:lstStyle/>
          <a:p>
            <a:endParaRPr/>
          </a:p>
        </p:txBody>
      </p:sp>
      <p:sp>
        <p:nvSpPr>
          <p:cNvPr id="7" name="object 7"/>
          <p:cNvSpPr txBox="1"/>
          <p:nvPr/>
        </p:nvSpPr>
        <p:spPr>
          <a:xfrm>
            <a:off x="13298281" y="4075331"/>
            <a:ext cx="4816475" cy="874598"/>
          </a:xfrm>
          <a:prstGeom prst="rect">
            <a:avLst/>
          </a:prstGeom>
        </p:spPr>
        <p:txBody>
          <a:bodyPr vert="horz" wrap="square" lIns="0" tIns="12700" rIns="0" bIns="0" rtlCol="0">
            <a:spAutoFit/>
          </a:bodyPr>
          <a:lstStyle/>
          <a:p>
            <a:pPr marL="12700" algn="ctr">
              <a:lnSpc>
                <a:spcPct val="100000"/>
              </a:lnSpc>
              <a:spcBef>
                <a:spcPts val="100"/>
              </a:spcBef>
            </a:pPr>
            <a:r>
              <a:rPr sz="2800" spc="-195" dirty="0">
                <a:solidFill>
                  <a:srgbClr val="108A13"/>
                </a:solidFill>
                <a:latin typeface="MS Reference Sans Serif" panose="020B0604030504040204" pitchFamily="34" charset="0"/>
                <a:cs typeface="Calibri"/>
              </a:rPr>
              <a:t>Calculate</a:t>
            </a:r>
            <a:r>
              <a:rPr sz="2800" spc="-70" dirty="0">
                <a:solidFill>
                  <a:srgbClr val="108A13"/>
                </a:solidFill>
                <a:latin typeface="MS Reference Sans Serif" panose="020B0604030504040204" pitchFamily="34" charset="0"/>
                <a:cs typeface="Calibri"/>
              </a:rPr>
              <a:t> </a:t>
            </a:r>
            <a:r>
              <a:rPr sz="2800" spc="-254" dirty="0">
                <a:solidFill>
                  <a:srgbClr val="108A13"/>
                </a:solidFill>
                <a:latin typeface="MS Reference Sans Serif" panose="020B0604030504040204" pitchFamily="34" charset="0"/>
                <a:cs typeface="Calibri"/>
              </a:rPr>
              <a:t>the</a:t>
            </a:r>
            <a:r>
              <a:rPr sz="2800" spc="-70" dirty="0">
                <a:solidFill>
                  <a:srgbClr val="108A13"/>
                </a:solidFill>
                <a:latin typeface="MS Reference Sans Serif" panose="020B0604030504040204" pitchFamily="34" charset="0"/>
                <a:cs typeface="Calibri"/>
              </a:rPr>
              <a:t> </a:t>
            </a:r>
            <a:r>
              <a:rPr sz="2800" spc="-204" dirty="0">
                <a:solidFill>
                  <a:srgbClr val="108A13"/>
                </a:solidFill>
                <a:latin typeface="MS Reference Sans Serif" panose="020B0604030504040204" pitchFamily="34" charset="0"/>
                <a:cs typeface="Calibri"/>
              </a:rPr>
              <a:t>#</a:t>
            </a:r>
            <a:r>
              <a:rPr sz="2800" spc="-70" dirty="0">
                <a:solidFill>
                  <a:srgbClr val="108A13"/>
                </a:solidFill>
                <a:latin typeface="MS Reference Sans Serif" panose="020B0604030504040204" pitchFamily="34" charset="0"/>
                <a:cs typeface="Calibri"/>
              </a:rPr>
              <a:t> </a:t>
            </a:r>
            <a:r>
              <a:rPr sz="2800" spc="-295" dirty="0">
                <a:solidFill>
                  <a:srgbClr val="108A13"/>
                </a:solidFill>
                <a:latin typeface="MS Reference Sans Serif" panose="020B0604030504040204" pitchFamily="34" charset="0"/>
                <a:cs typeface="Calibri"/>
              </a:rPr>
              <a:t>of</a:t>
            </a:r>
            <a:r>
              <a:rPr sz="2800" spc="-65" dirty="0">
                <a:solidFill>
                  <a:srgbClr val="108A13"/>
                </a:solidFill>
                <a:latin typeface="MS Reference Sans Serif" panose="020B0604030504040204" pitchFamily="34" charset="0"/>
                <a:cs typeface="Calibri"/>
              </a:rPr>
              <a:t> </a:t>
            </a:r>
            <a:r>
              <a:rPr sz="2800" spc="-185" dirty="0">
                <a:solidFill>
                  <a:srgbClr val="108A13"/>
                </a:solidFill>
                <a:latin typeface="MS Reference Sans Serif" panose="020B0604030504040204" pitchFamily="34" charset="0"/>
                <a:cs typeface="Calibri"/>
              </a:rPr>
              <a:t>launches</a:t>
            </a:r>
            <a:r>
              <a:rPr sz="2800" spc="-70" dirty="0">
                <a:solidFill>
                  <a:srgbClr val="108A13"/>
                </a:solidFill>
                <a:latin typeface="MS Reference Sans Serif" panose="020B0604030504040204" pitchFamily="34" charset="0"/>
                <a:cs typeface="Calibri"/>
              </a:rPr>
              <a:t> </a:t>
            </a:r>
            <a:r>
              <a:rPr sz="2800" spc="-290" dirty="0">
                <a:solidFill>
                  <a:srgbClr val="108A13"/>
                </a:solidFill>
                <a:latin typeface="MS Reference Sans Serif" panose="020B0604030504040204" pitchFamily="34" charset="0"/>
                <a:cs typeface="Calibri"/>
              </a:rPr>
              <a:t>on</a:t>
            </a:r>
            <a:r>
              <a:rPr sz="2800" spc="-70" dirty="0">
                <a:solidFill>
                  <a:srgbClr val="108A13"/>
                </a:solidFill>
                <a:latin typeface="MS Reference Sans Serif" panose="020B0604030504040204" pitchFamily="34" charset="0"/>
                <a:cs typeface="Calibri"/>
              </a:rPr>
              <a:t> </a:t>
            </a:r>
            <a:r>
              <a:rPr sz="2800" spc="-195" dirty="0">
                <a:solidFill>
                  <a:srgbClr val="108A13"/>
                </a:solidFill>
                <a:latin typeface="MS Reference Sans Serif" panose="020B0604030504040204" pitchFamily="34" charset="0"/>
                <a:cs typeface="Calibri"/>
              </a:rPr>
              <a:t>each</a:t>
            </a:r>
            <a:r>
              <a:rPr sz="2800" spc="-65" dirty="0">
                <a:solidFill>
                  <a:srgbClr val="108A13"/>
                </a:solidFill>
                <a:latin typeface="MS Reference Sans Serif" panose="020B0604030504040204" pitchFamily="34" charset="0"/>
                <a:cs typeface="Calibri"/>
              </a:rPr>
              <a:t> </a:t>
            </a:r>
            <a:r>
              <a:rPr sz="2800" spc="-125" dirty="0">
                <a:solidFill>
                  <a:srgbClr val="108A13"/>
                </a:solidFill>
                <a:latin typeface="MS Reference Sans Serif" panose="020B0604030504040204" pitchFamily="34" charset="0"/>
                <a:cs typeface="Calibri"/>
              </a:rPr>
              <a:t>site</a:t>
            </a:r>
            <a:endParaRPr sz="2800" dirty="0">
              <a:latin typeface="MS Reference Sans Serif" panose="020B0604030504040204" pitchFamily="34" charset="0"/>
              <a:cs typeface="Calibri"/>
            </a:endParaRPr>
          </a:p>
        </p:txBody>
      </p:sp>
      <p:sp>
        <p:nvSpPr>
          <p:cNvPr id="8" name="object 8"/>
          <p:cNvSpPr/>
          <p:nvPr/>
        </p:nvSpPr>
        <p:spPr>
          <a:xfrm>
            <a:off x="12355645" y="5166039"/>
            <a:ext cx="6701790" cy="1047115"/>
          </a:xfrm>
          <a:custGeom>
            <a:avLst/>
            <a:gdLst/>
            <a:ahLst/>
            <a:cxnLst/>
            <a:rect l="l" t="t" r="r" b="b"/>
            <a:pathLst>
              <a:path w="6701790" h="1047114">
                <a:moveTo>
                  <a:pt x="6199350" y="0"/>
                </a:moveTo>
                <a:lnTo>
                  <a:pt x="502016" y="0"/>
                </a:lnTo>
                <a:lnTo>
                  <a:pt x="433132" y="113"/>
                </a:lnTo>
                <a:lnTo>
                  <a:pt x="373250" y="910"/>
                </a:lnTo>
                <a:lnTo>
                  <a:pt x="321553" y="3074"/>
                </a:lnTo>
                <a:lnTo>
                  <a:pt x="277221" y="7287"/>
                </a:lnTo>
                <a:lnTo>
                  <a:pt x="239438" y="14233"/>
                </a:lnTo>
                <a:lnTo>
                  <a:pt x="158723" y="47324"/>
                </a:lnTo>
                <a:lnTo>
                  <a:pt x="115250" y="77830"/>
                </a:lnTo>
                <a:lnTo>
                  <a:pt x="77830" y="115250"/>
                </a:lnTo>
                <a:lnTo>
                  <a:pt x="47324" y="158723"/>
                </a:lnTo>
                <a:lnTo>
                  <a:pt x="24596" y="207386"/>
                </a:lnTo>
                <a:lnTo>
                  <a:pt x="7287" y="277221"/>
                </a:lnTo>
                <a:lnTo>
                  <a:pt x="3074" y="321553"/>
                </a:lnTo>
                <a:lnTo>
                  <a:pt x="910" y="373250"/>
                </a:lnTo>
                <a:lnTo>
                  <a:pt x="113" y="433132"/>
                </a:lnTo>
                <a:lnTo>
                  <a:pt x="0" y="502016"/>
                </a:lnTo>
                <a:lnTo>
                  <a:pt x="113" y="613956"/>
                </a:lnTo>
                <a:lnTo>
                  <a:pt x="910" y="673837"/>
                </a:lnTo>
                <a:lnTo>
                  <a:pt x="3074" y="725535"/>
                </a:lnTo>
                <a:lnTo>
                  <a:pt x="7287" y="769866"/>
                </a:lnTo>
                <a:lnTo>
                  <a:pt x="14233" y="807649"/>
                </a:lnTo>
                <a:lnTo>
                  <a:pt x="47324" y="888364"/>
                </a:lnTo>
                <a:lnTo>
                  <a:pt x="77830" y="931837"/>
                </a:lnTo>
                <a:lnTo>
                  <a:pt x="115250" y="969258"/>
                </a:lnTo>
                <a:lnTo>
                  <a:pt x="158723" y="999763"/>
                </a:lnTo>
                <a:lnTo>
                  <a:pt x="207386" y="1022492"/>
                </a:lnTo>
                <a:lnTo>
                  <a:pt x="277221" y="1039800"/>
                </a:lnTo>
                <a:lnTo>
                  <a:pt x="321553" y="1044014"/>
                </a:lnTo>
                <a:lnTo>
                  <a:pt x="373250" y="1046177"/>
                </a:lnTo>
                <a:lnTo>
                  <a:pt x="433132" y="1046974"/>
                </a:lnTo>
                <a:lnTo>
                  <a:pt x="502016" y="1047088"/>
                </a:lnTo>
                <a:lnTo>
                  <a:pt x="6199350" y="1047088"/>
                </a:lnTo>
                <a:lnTo>
                  <a:pt x="6268234" y="1046974"/>
                </a:lnTo>
                <a:lnTo>
                  <a:pt x="6328116" y="1046177"/>
                </a:lnTo>
                <a:lnTo>
                  <a:pt x="6379813" y="1044014"/>
                </a:lnTo>
                <a:lnTo>
                  <a:pt x="6424144" y="1039800"/>
                </a:lnTo>
                <a:lnTo>
                  <a:pt x="6461927" y="1032854"/>
                </a:lnTo>
                <a:lnTo>
                  <a:pt x="6542643" y="999763"/>
                </a:lnTo>
                <a:lnTo>
                  <a:pt x="6586115" y="969258"/>
                </a:lnTo>
                <a:lnTo>
                  <a:pt x="6623536" y="931837"/>
                </a:lnTo>
                <a:lnTo>
                  <a:pt x="6654042" y="888364"/>
                </a:lnTo>
                <a:lnTo>
                  <a:pt x="6676770" y="839702"/>
                </a:lnTo>
                <a:lnTo>
                  <a:pt x="6694078" y="769866"/>
                </a:lnTo>
                <a:lnTo>
                  <a:pt x="6698292" y="725535"/>
                </a:lnTo>
                <a:lnTo>
                  <a:pt x="6700455" y="673837"/>
                </a:lnTo>
                <a:lnTo>
                  <a:pt x="6701252" y="613956"/>
                </a:lnTo>
                <a:lnTo>
                  <a:pt x="6701366" y="545072"/>
                </a:lnTo>
                <a:lnTo>
                  <a:pt x="6701252" y="433132"/>
                </a:lnTo>
                <a:lnTo>
                  <a:pt x="6700455" y="373250"/>
                </a:lnTo>
                <a:lnTo>
                  <a:pt x="6698292" y="321553"/>
                </a:lnTo>
                <a:lnTo>
                  <a:pt x="6694078" y="277221"/>
                </a:lnTo>
                <a:lnTo>
                  <a:pt x="6687132" y="239438"/>
                </a:lnTo>
                <a:lnTo>
                  <a:pt x="6654042" y="158723"/>
                </a:lnTo>
                <a:lnTo>
                  <a:pt x="6623536" y="115250"/>
                </a:lnTo>
                <a:lnTo>
                  <a:pt x="6586115" y="77830"/>
                </a:lnTo>
                <a:lnTo>
                  <a:pt x="6542643" y="47324"/>
                </a:lnTo>
                <a:lnTo>
                  <a:pt x="6493980" y="24596"/>
                </a:lnTo>
                <a:lnTo>
                  <a:pt x="6424144" y="7287"/>
                </a:lnTo>
                <a:lnTo>
                  <a:pt x="6379813" y="3074"/>
                </a:lnTo>
                <a:lnTo>
                  <a:pt x="6328116" y="910"/>
                </a:lnTo>
                <a:lnTo>
                  <a:pt x="6268234" y="113"/>
                </a:lnTo>
                <a:lnTo>
                  <a:pt x="6199350" y="0"/>
                </a:lnTo>
                <a:close/>
              </a:path>
            </a:pathLst>
          </a:custGeom>
          <a:solidFill>
            <a:srgbClr val="D5D5D5"/>
          </a:solidFill>
        </p:spPr>
        <p:txBody>
          <a:bodyPr wrap="square" lIns="0" tIns="0" rIns="0" bIns="0" rtlCol="0"/>
          <a:lstStyle/>
          <a:p>
            <a:endParaRPr/>
          </a:p>
        </p:txBody>
      </p:sp>
      <p:sp>
        <p:nvSpPr>
          <p:cNvPr id="9" name="object 9"/>
          <p:cNvSpPr/>
          <p:nvPr/>
        </p:nvSpPr>
        <p:spPr>
          <a:xfrm>
            <a:off x="12355645" y="6357383"/>
            <a:ext cx="6701790" cy="1543396"/>
          </a:xfrm>
          <a:custGeom>
            <a:avLst/>
            <a:gdLst/>
            <a:ahLst/>
            <a:cxnLst/>
            <a:rect l="l" t="t" r="r" b="b"/>
            <a:pathLst>
              <a:path w="6701790" h="1047115">
                <a:moveTo>
                  <a:pt x="6199350" y="0"/>
                </a:moveTo>
                <a:lnTo>
                  <a:pt x="502016" y="0"/>
                </a:lnTo>
                <a:lnTo>
                  <a:pt x="433132" y="113"/>
                </a:lnTo>
                <a:lnTo>
                  <a:pt x="373250" y="911"/>
                </a:lnTo>
                <a:lnTo>
                  <a:pt x="321553" y="3075"/>
                </a:lnTo>
                <a:lnTo>
                  <a:pt x="277221" y="7290"/>
                </a:lnTo>
                <a:lnTo>
                  <a:pt x="239438" y="14239"/>
                </a:lnTo>
                <a:lnTo>
                  <a:pt x="158723" y="47329"/>
                </a:lnTo>
                <a:lnTo>
                  <a:pt x="115250" y="77832"/>
                </a:lnTo>
                <a:lnTo>
                  <a:pt x="77830" y="115251"/>
                </a:lnTo>
                <a:lnTo>
                  <a:pt x="47324" y="158723"/>
                </a:lnTo>
                <a:lnTo>
                  <a:pt x="24596" y="207386"/>
                </a:lnTo>
                <a:lnTo>
                  <a:pt x="7287" y="277221"/>
                </a:lnTo>
                <a:lnTo>
                  <a:pt x="3074" y="321553"/>
                </a:lnTo>
                <a:lnTo>
                  <a:pt x="910" y="373250"/>
                </a:lnTo>
                <a:lnTo>
                  <a:pt x="113" y="433132"/>
                </a:lnTo>
                <a:lnTo>
                  <a:pt x="0" y="502016"/>
                </a:lnTo>
                <a:lnTo>
                  <a:pt x="113" y="613956"/>
                </a:lnTo>
                <a:lnTo>
                  <a:pt x="910" y="673837"/>
                </a:lnTo>
                <a:lnTo>
                  <a:pt x="3074" y="725535"/>
                </a:lnTo>
                <a:lnTo>
                  <a:pt x="7287" y="769866"/>
                </a:lnTo>
                <a:lnTo>
                  <a:pt x="14233" y="807649"/>
                </a:lnTo>
                <a:lnTo>
                  <a:pt x="47324" y="888364"/>
                </a:lnTo>
                <a:lnTo>
                  <a:pt x="77830" y="931837"/>
                </a:lnTo>
                <a:lnTo>
                  <a:pt x="115250" y="969258"/>
                </a:lnTo>
                <a:lnTo>
                  <a:pt x="158723" y="999763"/>
                </a:lnTo>
                <a:lnTo>
                  <a:pt x="207386" y="1022492"/>
                </a:lnTo>
                <a:lnTo>
                  <a:pt x="277221" y="1039800"/>
                </a:lnTo>
                <a:lnTo>
                  <a:pt x="321553" y="1044014"/>
                </a:lnTo>
                <a:lnTo>
                  <a:pt x="373250" y="1046177"/>
                </a:lnTo>
                <a:lnTo>
                  <a:pt x="433132" y="1046974"/>
                </a:lnTo>
                <a:lnTo>
                  <a:pt x="502016" y="1047088"/>
                </a:lnTo>
                <a:lnTo>
                  <a:pt x="6199350" y="1047088"/>
                </a:lnTo>
                <a:lnTo>
                  <a:pt x="6268234" y="1046974"/>
                </a:lnTo>
                <a:lnTo>
                  <a:pt x="6328116" y="1046177"/>
                </a:lnTo>
                <a:lnTo>
                  <a:pt x="6379813" y="1044014"/>
                </a:lnTo>
                <a:lnTo>
                  <a:pt x="6424144" y="1039800"/>
                </a:lnTo>
                <a:lnTo>
                  <a:pt x="6461927" y="1032854"/>
                </a:lnTo>
                <a:lnTo>
                  <a:pt x="6542643" y="999763"/>
                </a:lnTo>
                <a:lnTo>
                  <a:pt x="6586115" y="969258"/>
                </a:lnTo>
                <a:lnTo>
                  <a:pt x="6623536" y="931837"/>
                </a:lnTo>
                <a:lnTo>
                  <a:pt x="6654042" y="888364"/>
                </a:lnTo>
                <a:lnTo>
                  <a:pt x="6676770" y="839702"/>
                </a:lnTo>
                <a:lnTo>
                  <a:pt x="6694078" y="769866"/>
                </a:lnTo>
                <a:lnTo>
                  <a:pt x="6698292" y="725535"/>
                </a:lnTo>
                <a:lnTo>
                  <a:pt x="6700455" y="673837"/>
                </a:lnTo>
                <a:lnTo>
                  <a:pt x="6701252" y="613956"/>
                </a:lnTo>
                <a:lnTo>
                  <a:pt x="6701366" y="545072"/>
                </a:lnTo>
                <a:lnTo>
                  <a:pt x="6701252" y="433132"/>
                </a:lnTo>
                <a:lnTo>
                  <a:pt x="6700455" y="373250"/>
                </a:lnTo>
                <a:lnTo>
                  <a:pt x="6698292" y="321553"/>
                </a:lnTo>
                <a:lnTo>
                  <a:pt x="6694078" y="277221"/>
                </a:lnTo>
                <a:lnTo>
                  <a:pt x="6687132" y="239438"/>
                </a:lnTo>
                <a:lnTo>
                  <a:pt x="6654042" y="158723"/>
                </a:lnTo>
                <a:lnTo>
                  <a:pt x="6623536" y="115251"/>
                </a:lnTo>
                <a:lnTo>
                  <a:pt x="6586115" y="77832"/>
                </a:lnTo>
                <a:lnTo>
                  <a:pt x="6542643" y="47329"/>
                </a:lnTo>
                <a:lnTo>
                  <a:pt x="6493980" y="24606"/>
                </a:lnTo>
                <a:lnTo>
                  <a:pt x="6424144" y="7290"/>
                </a:lnTo>
                <a:lnTo>
                  <a:pt x="6379813" y="3075"/>
                </a:lnTo>
                <a:lnTo>
                  <a:pt x="6328116" y="911"/>
                </a:lnTo>
                <a:lnTo>
                  <a:pt x="6268234" y="113"/>
                </a:lnTo>
                <a:lnTo>
                  <a:pt x="6199350" y="0"/>
                </a:lnTo>
                <a:close/>
              </a:path>
            </a:pathLst>
          </a:custGeom>
          <a:solidFill>
            <a:srgbClr val="D5D5D5"/>
          </a:solidFill>
        </p:spPr>
        <p:txBody>
          <a:bodyPr wrap="square" lIns="0" tIns="0" rIns="0" bIns="0" rtlCol="0"/>
          <a:lstStyle/>
          <a:p>
            <a:endParaRPr/>
          </a:p>
        </p:txBody>
      </p:sp>
      <p:sp>
        <p:nvSpPr>
          <p:cNvPr id="10" name="object 10"/>
          <p:cNvSpPr/>
          <p:nvPr/>
        </p:nvSpPr>
        <p:spPr>
          <a:xfrm>
            <a:off x="12355645" y="8088772"/>
            <a:ext cx="6701790" cy="1047115"/>
          </a:xfrm>
          <a:custGeom>
            <a:avLst/>
            <a:gdLst/>
            <a:ahLst/>
            <a:cxnLst/>
            <a:rect l="l" t="t" r="r" b="b"/>
            <a:pathLst>
              <a:path w="6701790" h="1047115">
                <a:moveTo>
                  <a:pt x="6199350" y="0"/>
                </a:moveTo>
                <a:lnTo>
                  <a:pt x="502016" y="0"/>
                </a:lnTo>
                <a:lnTo>
                  <a:pt x="433132" y="113"/>
                </a:lnTo>
                <a:lnTo>
                  <a:pt x="373250" y="911"/>
                </a:lnTo>
                <a:lnTo>
                  <a:pt x="321553" y="3075"/>
                </a:lnTo>
                <a:lnTo>
                  <a:pt x="277221" y="7290"/>
                </a:lnTo>
                <a:lnTo>
                  <a:pt x="239438" y="14239"/>
                </a:lnTo>
                <a:lnTo>
                  <a:pt x="158723" y="47329"/>
                </a:lnTo>
                <a:lnTo>
                  <a:pt x="115250" y="77832"/>
                </a:lnTo>
                <a:lnTo>
                  <a:pt x="77830" y="115251"/>
                </a:lnTo>
                <a:lnTo>
                  <a:pt x="47324" y="158723"/>
                </a:lnTo>
                <a:lnTo>
                  <a:pt x="24596" y="207386"/>
                </a:lnTo>
                <a:lnTo>
                  <a:pt x="7287" y="277221"/>
                </a:lnTo>
                <a:lnTo>
                  <a:pt x="3074" y="321553"/>
                </a:lnTo>
                <a:lnTo>
                  <a:pt x="910" y="373250"/>
                </a:lnTo>
                <a:lnTo>
                  <a:pt x="113" y="433132"/>
                </a:lnTo>
                <a:lnTo>
                  <a:pt x="0" y="502016"/>
                </a:lnTo>
                <a:lnTo>
                  <a:pt x="113" y="613956"/>
                </a:lnTo>
                <a:lnTo>
                  <a:pt x="910" y="673837"/>
                </a:lnTo>
                <a:lnTo>
                  <a:pt x="3074" y="725535"/>
                </a:lnTo>
                <a:lnTo>
                  <a:pt x="7287" y="769866"/>
                </a:lnTo>
                <a:lnTo>
                  <a:pt x="14233" y="807649"/>
                </a:lnTo>
                <a:lnTo>
                  <a:pt x="47324" y="888364"/>
                </a:lnTo>
                <a:lnTo>
                  <a:pt x="77830" y="931837"/>
                </a:lnTo>
                <a:lnTo>
                  <a:pt x="115250" y="969258"/>
                </a:lnTo>
                <a:lnTo>
                  <a:pt x="158723" y="999763"/>
                </a:lnTo>
                <a:lnTo>
                  <a:pt x="207386" y="1022492"/>
                </a:lnTo>
                <a:lnTo>
                  <a:pt x="277221" y="1039800"/>
                </a:lnTo>
                <a:lnTo>
                  <a:pt x="321553" y="1044014"/>
                </a:lnTo>
                <a:lnTo>
                  <a:pt x="373250" y="1046177"/>
                </a:lnTo>
                <a:lnTo>
                  <a:pt x="433132" y="1046974"/>
                </a:lnTo>
                <a:lnTo>
                  <a:pt x="502016" y="1047088"/>
                </a:lnTo>
                <a:lnTo>
                  <a:pt x="6199350" y="1047088"/>
                </a:lnTo>
                <a:lnTo>
                  <a:pt x="6268234" y="1046974"/>
                </a:lnTo>
                <a:lnTo>
                  <a:pt x="6328116" y="1046177"/>
                </a:lnTo>
                <a:lnTo>
                  <a:pt x="6379813" y="1044014"/>
                </a:lnTo>
                <a:lnTo>
                  <a:pt x="6424144" y="1039800"/>
                </a:lnTo>
                <a:lnTo>
                  <a:pt x="6461927" y="1032854"/>
                </a:lnTo>
                <a:lnTo>
                  <a:pt x="6542643" y="999763"/>
                </a:lnTo>
                <a:lnTo>
                  <a:pt x="6586115" y="969258"/>
                </a:lnTo>
                <a:lnTo>
                  <a:pt x="6623536" y="931837"/>
                </a:lnTo>
                <a:lnTo>
                  <a:pt x="6654042" y="888364"/>
                </a:lnTo>
                <a:lnTo>
                  <a:pt x="6676770" y="839702"/>
                </a:lnTo>
                <a:lnTo>
                  <a:pt x="6694078" y="769866"/>
                </a:lnTo>
                <a:lnTo>
                  <a:pt x="6698292" y="725535"/>
                </a:lnTo>
                <a:lnTo>
                  <a:pt x="6700455" y="673837"/>
                </a:lnTo>
                <a:lnTo>
                  <a:pt x="6701252" y="613956"/>
                </a:lnTo>
                <a:lnTo>
                  <a:pt x="6701366" y="545072"/>
                </a:lnTo>
                <a:lnTo>
                  <a:pt x="6701252" y="433132"/>
                </a:lnTo>
                <a:lnTo>
                  <a:pt x="6700455" y="373250"/>
                </a:lnTo>
                <a:lnTo>
                  <a:pt x="6698292" y="321553"/>
                </a:lnTo>
                <a:lnTo>
                  <a:pt x="6694078" y="277221"/>
                </a:lnTo>
                <a:lnTo>
                  <a:pt x="6687132" y="239438"/>
                </a:lnTo>
                <a:lnTo>
                  <a:pt x="6654042" y="158723"/>
                </a:lnTo>
                <a:lnTo>
                  <a:pt x="6623536" y="115251"/>
                </a:lnTo>
                <a:lnTo>
                  <a:pt x="6586115" y="77832"/>
                </a:lnTo>
                <a:lnTo>
                  <a:pt x="6542643" y="47329"/>
                </a:lnTo>
                <a:lnTo>
                  <a:pt x="6493980" y="24606"/>
                </a:lnTo>
                <a:lnTo>
                  <a:pt x="6424144" y="7290"/>
                </a:lnTo>
                <a:lnTo>
                  <a:pt x="6379813" y="3075"/>
                </a:lnTo>
                <a:lnTo>
                  <a:pt x="6328116" y="911"/>
                </a:lnTo>
                <a:lnTo>
                  <a:pt x="6268234" y="113"/>
                </a:lnTo>
                <a:lnTo>
                  <a:pt x="6199350" y="0"/>
                </a:lnTo>
                <a:close/>
              </a:path>
            </a:pathLst>
          </a:custGeom>
          <a:solidFill>
            <a:srgbClr val="D5D5D5"/>
          </a:solidFill>
        </p:spPr>
        <p:txBody>
          <a:bodyPr wrap="square" lIns="0" tIns="0" rIns="0" bIns="0" rtlCol="0"/>
          <a:lstStyle/>
          <a:p>
            <a:endParaRPr/>
          </a:p>
        </p:txBody>
      </p:sp>
      <p:sp>
        <p:nvSpPr>
          <p:cNvPr id="11" name="object 11"/>
          <p:cNvSpPr txBox="1"/>
          <p:nvPr/>
        </p:nvSpPr>
        <p:spPr>
          <a:xfrm>
            <a:off x="12490450" y="5221705"/>
            <a:ext cx="6400800" cy="3790140"/>
          </a:xfrm>
          <a:prstGeom prst="rect">
            <a:avLst/>
          </a:prstGeom>
        </p:spPr>
        <p:txBody>
          <a:bodyPr vert="horz" wrap="square" lIns="0" tIns="12700" rIns="0" bIns="0" rtlCol="0">
            <a:spAutoFit/>
          </a:bodyPr>
          <a:lstStyle/>
          <a:p>
            <a:pPr marL="70485" marR="5080" algn="ctr">
              <a:lnSpc>
                <a:spcPct val="111200"/>
              </a:lnSpc>
              <a:spcBef>
                <a:spcPts val="100"/>
              </a:spcBef>
            </a:pPr>
            <a:r>
              <a:rPr sz="2800" spc="-195" dirty="0">
                <a:solidFill>
                  <a:srgbClr val="5220EA"/>
                </a:solidFill>
                <a:latin typeface="MS Reference Sans Serif" panose="020B0604030504040204" pitchFamily="34" charset="0"/>
                <a:cs typeface="Calibri"/>
              </a:rPr>
              <a:t>Calculate</a:t>
            </a:r>
            <a:r>
              <a:rPr sz="2800" spc="-75" dirty="0">
                <a:solidFill>
                  <a:srgbClr val="5220EA"/>
                </a:solidFill>
                <a:latin typeface="MS Reference Sans Serif" panose="020B0604030504040204" pitchFamily="34" charset="0"/>
                <a:cs typeface="Calibri"/>
              </a:rPr>
              <a:t> </a:t>
            </a:r>
            <a:r>
              <a:rPr sz="2800" spc="-254" dirty="0">
                <a:solidFill>
                  <a:srgbClr val="5220EA"/>
                </a:solidFill>
                <a:latin typeface="MS Reference Sans Serif" panose="020B0604030504040204" pitchFamily="34" charset="0"/>
                <a:cs typeface="Calibri"/>
              </a:rPr>
              <a:t>the</a:t>
            </a:r>
            <a:r>
              <a:rPr sz="2800" spc="-75" dirty="0">
                <a:solidFill>
                  <a:srgbClr val="5220EA"/>
                </a:solidFill>
                <a:latin typeface="MS Reference Sans Serif" panose="020B0604030504040204" pitchFamily="34" charset="0"/>
                <a:cs typeface="Calibri"/>
              </a:rPr>
              <a:t> </a:t>
            </a:r>
            <a:r>
              <a:rPr sz="2800" spc="-275" dirty="0">
                <a:solidFill>
                  <a:srgbClr val="5220EA"/>
                </a:solidFill>
                <a:latin typeface="MS Reference Sans Serif" panose="020B0604030504040204" pitchFamily="34" charset="0"/>
                <a:cs typeface="Calibri"/>
              </a:rPr>
              <a:t>number</a:t>
            </a:r>
            <a:r>
              <a:rPr sz="2800" spc="-75" dirty="0">
                <a:solidFill>
                  <a:srgbClr val="5220EA"/>
                </a:solidFill>
                <a:latin typeface="MS Reference Sans Serif" panose="020B0604030504040204" pitchFamily="34" charset="0"/>
                <a:cs typeface="Calibri"/>
              </a:rPr>
              <a:t> </a:t>
            </a:r>
            <a:r>
              <a:rPr sz="2800" spc="-235" dirty="0">
                <a:solidFill>
                  <a:srgbClr val="5220EA"/>
                </a:solidFill>
                <a:latin typeface="MS Reference Sans Serif" panose="020B0604030504040204" pitchFamily="34" charset="0"/>
                <a:cs typeface="Calibri"/>
              </a:rPr>
              <a:t>and</a:t>
            </a:r>
            <a:r>
              <a:rPr sz="2800" spc="-70" dirty="0">
                <a:solidFill>
                  <a:srgbClr val="5220EA"/>
                </a:solidFill>
                <a:latin typeface="MS Reference Sans Serif" panose="020B0604030504040204" pitchFamily="34" charset="0"/>
                <a:cs typeface="Calibri"/>
              </a:rPr>
              <a:t> </a:t>
            </a:r>
            <a:r>
              <a:rPr sz="2800" spc="-204" dirty="0">
                <a:solidFill>
                  <a:srgbClr val="5220EA"/>
                </a:solidFill>
                <a:latin typeface="MS Reference Sans Serif" panose="020B0604030504040204" pitchFamily="34" charset="0"/>
                <a:cs typeface="Calibri"/>
              </a:rPr>
              <a:t>occurrence</a:t>
            </a:r>
            <a:r>
              <a:rPr sz="2800" spc="-75" dirty="0">
                <a:solidFill>
                  <a:srgbClr val="5220EA"/>
                </a:solidFill>
                <a:latin typeface="MS Reference Sans Serif" panose="020B0604030504040204" pitchFamily="34" charset="0"/>
                <a:cs typeface="Calibri"/>
              </a:rPr>
              <a:t> </a:t>
            </a:r>
            <a:r>
              <a:rPr sz="2800" spc="-295" dirty="0">
                <a:solidFill>
                  <a:srgbClr val="5220EA"/>
                </a:solidFill>
                <a:latin typeface="MS Reference Sans Serif" panose="020B0604030504040204" pitchFamily="34" charset="0"/>
                <a:cs typeface="Calibri"/>
              </a:rPr>
              <a:t>of</a:t>
            </a:r>
            <a:r>
              <a:rPr sz="2800" spc="-75" dirty="0">
                <a:solidFill>
                  <a:srgbClr val="5220EA"/>
                </a:solidFill>
                <a:latin typeface="MS Reference Sans Serif" panose="020B0604030504040204" pitchFamily="34" charset="0"/>
                <a:cs typeface="Calibri"/>
              </a:rPr>
              <a:t> </a:t>
            </a:r>
            <a:r>
              <a:rPr sz="2800" spc="-140" dirty="0">
                <a:solidFill>
                  <a:srgbClr val="5220EA"/>
                </a:solidFill>
                <a:latin typeface="MS Reference Sans Serif" panose="020B0604030504040204" pitchFamily="34" charset="0"/>
                <a:cs typeface="Calibri"/>
              </a:rPr>
              <a:t>each </a:t>
            </a:r>
            <a:r>
              <a:rPr sz="2800" spc="-40" dirty="0">
                <a:solidFill>
                  <a:srgbClr val="5220EA"/>
                </a:solidFill>
                <a:latin typeface="MS Reference Sans Serif" panose="020B0604030504040204" pitchFamily="34" charset="0"/>
                <a:cs typeface="Calibri"/>
              </a:rPr>
              <a:t>orbit</a:t>
            </a:r>
            <a:endParaRPr sz="2800" dirty="0">
              <a:latin typeface="MS Reference Sans Serif" panose="020B0604030504040204" pitchFamily="34" charset="0"/>
              <a:cs typeface="Calibri"/>
            </a:endParaRPr>
          </a:p>
          <a:p>
            <a:pPr marL="364490" marR="368935" algn="ctr">
              <a:lnSpc>
                <a:spcPct val="111200"/>
              </a:lnSpc>
              <a:spcBef>
                <a:spcPts val="1764"/>
              </a:spcBef>
            </a:pPr>
            <a:r>
              <a:rPr sz="2800" spc="-195" dirty="0">
                <a:solidFill>
                  <a:srgbClr val="DA3D17"/>
                </a:solidFill>
                <a:latin typeface="MS Reference Sans Serif" panose="020B0604030504040204" pitchFamily="34" charset="0"/>
                <a:cs typeface="Calibri"/>
              </a:rPr>
              <a:t>Calculate</a:t>
            </a:r>
            <a:r>
              <a:rPr sz="2800" spc="-70" dirty="0">
                <a:solidFill>
                  <a:srgbClr val="DA3D17"/>
                </a:solidFill>
                <a:latin typeface="MS Reference Sans Serif" panose="020B0604030504040204" pitchFamily="34" charset="0"/>
                <a:cs typeface="Calibri"/>
              </a:rPr>
              <a:t> </a:t>
            </a:r>
            <a:r>
              <a:rPr sz="2800" spc="-254" dirty="0">
                <a:solidFill>
                  <a:srgbClr val="DA3D17"/>
                </a:solidFill>
                <a:latin typeface="MS Reference Sans Serif" panose="020B0604030504040204" pitchFamily="34" charset="0"/>
                <a:cs typeface="Calibri"/>
              </a:rPr>
              <a:t>the</a:t>
            </a:r>
            <a:r>
              <a:rPr sz="2800" spc="-70" dirty="0">
                <a:solidFill>
                  <a:srgbClr val="DA3D17"/>
                </a:solidFill>
                <a:latin typeface="MS Reference Sans Serif" panose="020B0604030504040204" pitchFamily="34" charset="0"/>
                <a:cs typeface="Calibri"/>
              </a:rPr>
              <a:t> </a:t>
            </a:r>
            <a:r>
              <a:rPr sz="2800" spc="-275" dirty="0">
                <a:solidFill>
                  <a:srgbClr val="DA3D17"/>
                </a:solidFill>
                <a:latin typeface="MS Reference Sans Serif" panose="020B0604030504040204" pitchFamily="34" charset="0"/>
                <a:cs typeface="Calibri"/>
              </a:rPr>
              <a:t>number</a:t>
            </a:r>
            <a:r>
              <a:rPr sz="2800" spc="-70" dirty="0">
                <a:solidFill>
                  <a:srgbClr val="DA3D17"/>
                </a:solidFill>
                <a:latin typeface="MS Reference Sans Serif" panose="020B0604030504040204" pitchFamily="34" charset="0"/>
                <a:cs typeface="Calibri"/>
              </a:rPr>
              <a:t> </a:t>
            </a:r>
            <a:r>
              <a:rPr sz="2800" spc="-235" dirty="0">
                <a:solidFill>
                  <a:srgbClr val="DA3D17"/>
                </a:solidFill>
                <a:latin typeface="MS Reference Sans Serif" panose="020B0604030504040204" pitchFamily="34" charset="0"/>
                <a:cs typeface="Calibri"/>
              </a:rPr>
              <a:t>and</a:t>
            </a:r>
            <a:r>
              <a:rPr sz="2800" spc="-70" dirty="0">
                <a:solidFill>
                  <a:srgbClr val="DA3D17"/>
                </a:solidFill>
                <a:latin typeface="MS Reference Sans Serif" panose="020B0604030504040204" pitchFamily="34" charset="0"/>
                <a:cs typeface="Calibri"/>
              </a:rPr>
              <a:t> </a:t>
            </a:r>
            <a:r>
              <a:rPr sz="2800" spc="-204" dirty="0">
                <a:solidFill>
                  <a:srgbClr val="DA3D17"/>
                </a:solidFill>
                <a:latin typeface="MS Reference Sans Serif" panose="020B0604030504040204" pitchFamily="34" charset="0"/>
                <a:cs typeface="Calibri"/>
              </a:rPr>
              <a:t>occurrence</a:t>
            </a:r>
            <a:r>
              <a:rPr sz="2800" spc="-70" dirty="0">
                <a:solidFill>
                  <a:srgbClr val="DA3D17"/>
                </a:solidFill>
                <a:latin typeface="MS Reference Sans Serif" panose="020B0604030504040204" pitchFamily="34" charset="0"/>
                <a:cs typeface="Calibri"/>
              </a:rPr>
              <a:t> </a:t>
            </a:r>
            <a:r>
              <a:rPr sz="2800" spc="-320" dirty="0">
                <a:solidFill>
                  <a:srgbClr val="DA3D17"/>
                </a:solidFill>
                <a:latin typeface="MS Reference Sans Serif" panose="020B0604030504040204" pitchFamily="34" charset="0"/>
                <a:cs typeface="Calibri"/>
              </a:rPr>
              <a:t>of </a:t>
            </a:r>
            <a:r>
              <a:rPr sz="2800" spc="-195" dirty="0">
                <a:solidFill>
                  <a:srgbClr val="DA3D17"/>
                </a:solidFill>
                <a:latin typeface="MS Reference Sans Serif" panose="020B0604030504040204" pitchFamily="34" charset="0"/>
                <a:cs typeface="Calibri"/>
              </a:rPr>
              <a:t>mission</a:t>
            </a:r>
            <a:r>
              <a:rPr sz="2800" spc="-65" dirty="0">
                <a:solidFill>
                  <a:srgbClr val="DA3D17"/>
                </a:solidFill>
                <a:latin typeface="MS Reference Sans Serif" panose="020B0604030504040204" pitchFamily="34" charset="0"/>
                <a:cs typeface="Calibri"/>
              </a:rPr>
              <a:t> </a:t>
            </a:r>
            <a:r>
              <a:rPr sz="2800" spc="-280" dirty="0">
                <a:solidFill>
                  <a:srgbClr val="DA3D17"/>
                </a:solidFill>
                <a:latin typeface="MS Reference Sans Serif" panose="020B0604030504040204" pitchFamily="34" charset="0"/>
                <a:cs typeface="Calibri"/>
              </a:rPr>
              <a:t>outcome</a:t>
            </a:r>
            <a:r>
              <a:rPr sz="2800" spc="-60" dirty="0">
                <a:solidFill>
                  <a:srgbClr val="DA3D17"/>
                </a:solidFill>
                <a:latin typeface="MS Reference Sans Serif" panose="020B0604030504040204" pitchFamily="34" charset="0"/>
                <a:cs typeface="Calibri"/>
              </a:rPr>
              <a:t> </a:t>
            </a:r>
            <a:r>
              <a:rPr sz="2800" spc="-250" dirty="0">
                <a:solidFill>
                  <a:srgbClr val="DA3D17"/>
                </a:solidFill>
                <a:latin typeface="MS Reference Sans Serif" panose="020B0604030504040204" pitchFamily="34" charset="0"/>
                <a:cs typeface="Calibri"/>
              </a:rPr>
              <a:t>per</a:t>
            </a:r>
            <a:r>
              <a:rPr sz="2800" spc="-60" dirty="0">
                <a:solidFill>
                  <a:srgbClr val="DA3D17"/>
                </a:solidFill>
                <a:latin typeface="MS Reference Sans Serif" panose="020B0604030504040204" pitchFamily="34" charset="0"/>
                <a:cs typeface="Calibri"/>
              </a:rPr>
              <a:t> </a:t>
            </a:r>
            <a:r>
              <a:rPr sz="2800" spc="-240" dirty="0">
                <a:solidFill>
                  <a:srgbClr val="DA3D17"/>
                </a:solidFill>
                <a:latin typeface="MS Reference Sans Serif" panose="020B0604030504040204" pitchFamily="34" charset="0"/>
                <a:cs typeface="Calibri"/>
              </a:rPr>
              <a:t>orbit</a:t>
            </a:r>
            <a:r>
              <a:rPr sz="2800" spc="-60" dirty="0">
                <a:solidFill>
                  <a:srgbClr val="DA3D17"/>
                </a:solidFill>
                <a:latin typeface="MS Reference Sans Serif" panose="020B0604030504040204" pitchFamily="34" charset="0"/>
                <a:cs typeface="Calibri"/>
              </a:rPr>
              <a:t> </a:t>
            </a:r>
            <a:r>
              <a:rPr sz="2800" spc="-20" dirty="0">
                <a:solidFill>
                  <a:srgbClr val="DA3D17"/>
                </a:solidFill>
                <a:latin typeface="MS Reference Sans Serif" panose="020B0604030504040204" pitchFamily="34" charset="0"/>
                <a:cs typeface="Calibri"/>
              </a:rPr>
              <a:t>type</a:t>
            </a:r>
            <a:endParaRPr sz="2800" dirty="0">
              <a:latin typeface="MS Reference Sans Serif" panose="020B0604030504040204" pitchFamily="34" charset="0"/>
              <a:cs typeface="Calibri"/>
            </a:endParaRPr>
          </a:p>
          <a:p>
            <a:pPr marL="12700" marR="35560" algn="ctr">
              <a:lnSpc>
                <a:spcPct val="111200"/>
              </a:lnSpc>
              <a:spcBef>
                <a:spcPts val="1875"/>
              </a:spcBef>
            </a:pPr>
            <a:r>
              <a:rPr sz="2800" spc="-245" dirty="0">
                <a:solidFill>
                  <a:srgbClr val="3A1F4D"/>
                </a:solidFill>
                <a:latin typeface="MS Reference Sans Serif" panose="020B0604030504040204" pitchFamily="34" charset="0"/>
                <a:cs typeface="Calibri"/>
              </a:rPr>
              <a:t>Create</a:t>
            </a:r>
            <a:r>
              <a:rPr sz="2800" spc="-70" dirty="0">
                <a:solidFill>
                  <a:srgbClr val="3A1F4D"/>
                </a:solidFill>
                <a:latin typeface="MS Reference Sans Serif" panose="020B0604030504040204" pitchFamily="34" charset="0"/>
                <a:cs typeface="Calibri"/>
              </a:rPr>
              <a:t> </a:t>
            </a:r>
            <a:r>
              <a:rPr sz="2800" spc="-195" dirty="0">
                <a:solidFill>
                  <a:srgbClr val="3A1F4D"/>
                </a:solidFill>
                <a:latin typeface="MS Reference Sans Serif" panose="020B0604030504040204" pitchFamily="34" charset="0"/>
                <a:cs typeface="Calibri"/>
              </a:rPr>
              <a:t>a</a:t>
            </a:r>
            <a:r>
              <a:rPr sz="2800" spc="-70" dirty="0">
                <a:solidFill>
                  <a:srgbClr val="3A1F4D"/>
                </a:solidFill>
                <a:latin typeface="MS Reference Sans Serif" panose="020B0604030504040204" pitchFamily="34" charset="0"/>
                <a:cs typeface="Calibri"/>
              </a:rPr>
              <a:t> </a:t>
            </a:r>
            <a:r>
              <a:rPr sz="2800" spc="-175" dirty="0">
                <a:solidFill>
                  <a:srgbClr val="3A1F4D"/>
                </a:solidFill>
                <a:latin typeface="MS Reference Sans Serif" panose="020B0604030504040204" pitchFamily="34" charset="0"/>
                <a:cs typeface="Calibri"/>
              </a:rPr>
              <a:t>landing</a:t>
            </a:r>
            <a:r>
              <a:rPr sz="2800" spc="-70" dirty="0">
                <a:solidFill>
                  <a:srgbClr val="3A1F4D"/>
                </a:solidFill>
                <a:latin typeface="MS Reference Sans Serif" panose="020B0604030504040204" pitchFamily="34" charset="0"/>
                <a:cs typeface="Calibri"/>
              </a:rPr>
              <a:t> </a:t>
            </a:r>
            <a:r>
              <a:rPr sz="2800" spc="-280" dirty="0">
                <a:solidFill>
                  <a:srgbClr val="3A1F4D"/>
                </a:solidFill>
                <a:latin typeface="MS Reference Sans Serif" panose="020B0604030504040204" pitchFamily="34" charset="0"/>
                <a:cs typeface="Calibri"/>
              </a:rPr>
              <a:t>outcome</a:t>
            </a:r>
            <a:r>
              <a:rPr sz="2800" spc="-70" dirty="0">
                <a:solidFill>
                  <a:srgbClr val="3A1F4D"/>
                </a:solidFill>
                <a:latin typeface="MS Reference Sans Serif" panose="020B0604030504040204" pitchFamily="34" charset="0"/>
                <a:cs typeface="Calibri"/>
              </a:rPr>
              <a:t> </a:t>
            </a:r>
            <a:r>
              <a:rPr sz="2800" spc="-195" dirty="0">
                <a:solidFill>
                  <a:srgbClr val="3A1F4D"/>
                </a:solidFill>
                <a:latin typeface="MS Reference Sans Serif" panose="020B0604030504040204" pitchFamily="34" charset="0"/>
                <a:cs typeface="Calibri"/>
              </a:rPr>
              <a:t>label</a:t>
            </a:r>
            <a:r>
              <a:rPr sz="2800" spc="-70" dirty="0">
                <a:solidFill>
                  <a:srgbClr val="3A1F4D"/>
                </a:solidFill>
                <a:latin typeface="MS Reference Sans Serif" panose="020B0604030504040204" pitchFamily="34" charset="0"/>
                <a:cs typeface="Calibri"/>
              </a:rPr>
              <a:t> </a:t>
            </a:r>
            <a:r>
              <a:rPr sz="2800" spc="-295" dirty="0">
                <a:solidFill>
                  <a:srgbClr val="3A1F4D"/>
                </a:solidFill>
                <a:latin typeface="MS Reference Sans Serif" panose="020B0604030504040204" pitchFamily="34" charset="0"/>
                <a:cs typeface="Calibri"/>
              </a:rPr>
              <a:t>from</a:t>
            </a:r>
            <a:r>
              <a:rPr sz="2800" spc="-70" dirty="0">
                <a:solidFill>
                  <a:srgbClr val="3A1F4D"/>
                </a:solidFill>
                <a:latin typeface="MS Reference Sans Serif" panose="020B0604030504040204" pitchFamily="34" charset="0"/>
                <a:cs typeface="Calibri"/>
              </a:rPr>
              <a:t> </a:t>
            </a:r>
            <a:r>
              <a:rPr sz="2800" spc="-315" dirty="0">
                <a:solidFill>
                  <a:srgbClr val="3A1F4D"/>
                </a:solidFill>
                <a:latin typeface="MS Reference Sans Serif" panose="020B0604030504040204" pitchFamily="34" charset="0"/>
                <a:cs typeface="Calibri"/>
              </a:rPr>
              <a:t>Outcome </a:t>
            </a:r>
            <a:r>
              <a:rPr sz="2800" spc="-75" dirty="0">
                <a:solidFill>
                  <a:srgbClr val="3A1F4D"/>
                </a:solidFill>
                <a:latin typeface="MS Reference Sans Serif" panose="020B0604030504040204" pitchFamily="34" charset="0"/>
                <a:cs typeface="Calibri"/>
              </a:rPr>
              <a:t>column</a:t>
            </a:r>
            <a:endParaRPr sz="2800" dirty="0">
              <a:latin typeface="MS Reference Sans Serif" panose="020B0604030504040204" pitchFamily="34" charset="0"/>
              <a:cs typeface="Calibri"/>
            </a:endParaRPr>
          </a:p>
        </p:txBody>
      </p:sp>
      <p:sp>
        <p:nvSpPr>
          <p:cNvPr id="12" name="object 12"/>
          <p:cNvSpPr/>
          <p:nvPr/>
        </p:nvSpPr>
        <p:spPr>
          <a:xfrm>
            <a:off x="12364535" y="9380556"/>
            <a:ext cx="6701790" cy="1047115"/>
          </a:xfrm>
          <a:custGeom>
            <a:avLst/>
            <a:gdLst/>
            <a:ahLst/>
            <a:cxnLst/>
            <a:rect l="l" t="t" r="r" b="b"/>
            <a:pathLst>
              <a:path w="6701790" h="1047115">
                <a:moveTo>
                  <a:pt x="6199350" y="0"/>
                </a:moveTo>
                <a:lnTo>
                  <a:pt x="502016" y="0"/>
                </a:lnTo>
                <a:lnTo>
                  <a:pt x="433132" y="113"/>
                </a:lnTo>
                <a:lnTo>
                  <a:pt x="373250" y="910"/>
                </a:lnTo>
                <a:lnTo>
                  <a:pt x="321553" y="3074"/>
                </a:lnTo>
                <a:lnTo>
                  <a:pt x="277221" y="7287"/>
                </a:lnTo>
                <a:lnTo>
                  <a:pt x="239438" y="14233"/>
                </a:lnTo>
                <a:lnTo>
                  <a:pt x="158723" y="47324"/>
                </a:lnTo>
                <a:lnTo>
                  <a:pt x="115250" y="77830"/>
                </a:lnTo>
                <a:lnTo>
                  <a:pt x="77830" y="115250"/>
                </a:lnTo>
                <a:lnTo>
                  <a:pt x="47324" y="158723"/>
                </a:lnTo>
                <a:lnTo>
                  <a:pt x="24596" y="207386"/>
                </a:lnTo>
                <a:lnTo>
                  <a:pt x="7287" y="277221"/>
                </a:lnTo>
                <a:lnTo>
                  <a:pt x="3074" y="321553"/>
                </a:lnTo>
                <a:lnTo>
                  <a:pt x="910" y="373250"/>
                </a:lnTo>
                <a:lnTo>
                  <a:pt x="113" y="433132"/>
                </a:lnTo>
                <a:lnTo>
                  <a:pt x="0" y="502016"/>
                </a:lnTo>
                <a:lnTo>
                  <a:pt x="113" y="613956"/>
                </a:lnTo>
                <a:lnTo>
                  <a:pt x="910" y="673837"/>
                </a:lnTo>
                <a:lnTo>
                  <a:pt x="3074" y="725535"/>
                </a:lnTo>
                <a:lnTo>
                  <a:pt x="7287" y="769866"/>
                </a:lnTo>
                <a:lnTo>
                  <a:pt x="14233" y="807649"/>
                </a:lnTo>
                <a:lnTo>
                  <a:pt x="47324" y="888364"/>
                </a:lnTo>
                <a:lnTo>
                  <a:pt x="77830" y="931837"/>
                </a:lnTo>
                <a:lnTo>
                  <a:pt x="115250" y="969256"/>
                </a:lnTo>
                <a:lnTo>
                  <a:pt x="158723" y="999758"/>
                </a:lnTo>
                <a:lnTo>
                  <a:pt x="207386" y="1022481"/>
                </a:lnTo>
                <a:lnTo>
                  <a:pt x="277221" y="1039797"/>
                </a:lnTo>
                <a:lnTo>
                  <a:pt x="321553" y="1044012"/>
                </a:lnTo>
                <a:lnTo>
                  <a:pt x="373250" y="1046177"/>
                </a:lnTo>
                <a:lnTo>
                  <a:pt x="433132" y="1046974"/>
                </a:lnTo>
                <a:lnTo>
                  <a:pt x="502016" y="1047088"/>
                </a:lnTo>
                <a:lnTo>
                  <a:pt x="6199350" y="1047088"/>
                </a:lnTo>
                <a:lnTo>
                  <a:pt x="6268234" y="1046974"/>
                </a:lnTo>
                <a:lnTo>
                  <a:pt x="6328116" y="1046177"/>
                </a:lnTo>
                <a:lnTo>
                  <a:pt x="6379813" y="1044012"/>
                </a:lnTo>
                <a:lnTo>
                  <a:pt x="6424144" y="1039797"/>
                </a:lnTo>
                <a:lnTo>
                  <a:pt x="6461927" y="1032848"/>
                </a:lnTo>
                <a:lnTo>
                  <a:pt x="6542643" y="999758"/>
                </a:lnTo>
                <a:lnTo>
                  <a:pt x="6586115" y="969256"/>
                </a:lnTo>
                <a:lnTo>
                  <a:pt x="6623536" y="931837"/>
                </a:lnTo>
                <a:lnTo>
                  <a:pt x="6654042" y="888364"/>
                </a:lnTo>
                <a:lnTo>
                  <a:pt x="6676770" y="839702"/>
                </a:lnTo>
                <a:lnTo>
                  <a:pt x="6694078" y="769866"/>
                </a:lnTo>
                <a:lnTo>
                  <a:pt x="6698292" y="725535"/>
                </a:lnTo>
                <a:lnTo>
                  <a:pt x="6700455" y="673837"/>
                </a:lnTo>
                <a:lnTo>
                  <a:pt x="6701252" y="613956"/>
                </a:lnTo>
                <a:lnTo>
                  <a:pt x="6701366" y="545072"/>
                </a:lnTo>
                <a:lnTo>
                  <a:pt x="6701252" y="433132"/>
                </a:lnTo>
                <a:lnTo>
                  <a:pt x="6700455" y="373250"/>
                </a:lnTo>
                <a:lnTo>
                  <a:pt x="6698292" y="321553"/>
                </a:lnTo>
                <a:lnTo>
                  <a:pt x="6694078" y="277221"/>
                </a:lnTo>
                <a:lnTo>
                  <a:pt x="6687132" y="239438"/>
                </a:lnTo>
                <a:lnTo>
                  <a:pt x="6654042" y="158723"/>
                </a:lnTo>
                <a:lnTo>
                  <a:pt x="6623536" y="115250"/>
                </a:lnTo>
                <a:lnTo>
                  <a:pt x="6586115" y="77830"/>
                </a:lnTo>
                <a:lnTo>
                  <a:pt x="6542643" y="47324"/>
                </a:lnTo>
                <a:lnTo>
                  <a:pt x="6493980" y="24596"/>
                </a:lnTo>
                <a:lnTo>
                  <a:pt x="6424144" y="7287"/>
                </a:lnTo>
                <a:lnTo>
                  <a:pt x="6379813" y="3074"/>
                </a:lnTo>
                <a:lnTo>
                  <a:pt x="6328116" y="910"/>
                </a:lnTo>
                <a:lnTo>
                  <a:pt x="6268234" y="113"/>
                </a:lnTo>
                <a:lnTo>
                  <a:pt x="6199350" y="0"/>
                </a:lnTo>
                <a:close/>
              </a:path>
            </a:pathLst>
          </a:custGeom>
          <a:solidFill>
            <a:srgbClr val="D5D5D5"/>
          </a:solidFill>
        </p:spPr>
        <p:txBody>
          <a:bodyPr wrap="square" lIns="0" tIns="0" rIns="0" bIns="0" rtlCol="0"/>
          <a:lstStyle/>
          <a:p>
            <a:endParaRPr/>
          </a:p>
        </p:txBody>
      </p:sp>
      <p:sp>
        <p:nvSpPr>
          <p:cNvPr id="13" name="object 13"/>
          <p:cNvSpPr txBox="1"/>
          <p:nvPr/>
        </p:nvSpPr>
        <p:spPr>
          <a:xfrm>
            <a:off x="13298281" y="9677735"/>
            <a:ext cx="5288169" cy="505267"/>
          </a:xfrm>
          <a:prstGeom prst="rect">
            <a:avLst/>
          </a:prstGeom>
        </p:spPr>
        <p:txBody>
          <a:bodyPr vert="horz" wrap="square" lIns="0" tIns="12700" rIns="0" bIns="0" rtlCol="0">
            <a:spAutoFit/>
          </a:bodyPr>
          <a:lstStyle/>
          <a:p>
            <a:pPr marL="12700">
              <a:lnSpc>
                <a:spcPct val="100000"/>
              </a:lnSpc>
              <a:spcBef>
                <a:spcPts val="100"/>
              </a:spcBef>
            </a:pPr>
            <a:r>
              <a:rPr sz="3200" spc="-220" dirty="0">
                <a:solidFill>
                  <a:srgbClr val="B70510"/>
                </a:solidFill>
                <a:latin typeface="MS Reference Sans Serif" panose="020B0604030504040204" pitchFamily="34" charset="0"/>
                <a:cs typeface="Calibri"/>
              </a:rPr>
              <a:t>Exporting</a:t>
            </a:r>
            <a:r>
              <a:rPr sz="3200" spc="-85" dirty="0">
                <a:solidFill>
                  <a:srgbClr val="B70510"/>
                </a:solidFill>
                <a:latin typeface="MS Reference Sans Serif" panose="020B0604030504040204" pitchFamily="34" charset="0"/>
                <a:cs typeface="Calibri"/>
              </a:rPr>
              <a:t> </a:t>
            </a:r>
            <a:r>
              <a:rPr sz="3200" spc="-254" dirty="0">
                <a:solidFill>
                  <a:srgbClr val="B70510"/>
                </a:solidFill>
                <a:latin typeface="MS Reference Sans Serif" panose="020B0604030504040204" pitchFamily="34" charset="0"/>
                <a:cs typeface="Calibri"/>
              </a:rPr>
              <a:t>the</a:t>
            </a:r>
            <a:r>
              <a:rPr sz="3200" spc="-85" dirty="0">
                <a:solidFill>
                  <a:srgbClr val="B70510"/>
                </a:solidFill>
                <a:latin typeface="MS Reference Sans Serif" panose="020B0604030504040204" pitchFamily="34" charset="0"/>
                <a:cs typeface="Calibri"/>
              </a:rPr>
              <a:t> </a:t>
            </a:r>
            <a:r>
              <a:rPr sz="3200" spc="-225" dirty="0">
                <a:solidFill>
                  <a:srgbClr val="B70510"/>
                </a:solidFill>
                <a:latin typeface="MS Reference Sans Serif" panose="020B0604030504040204" pitchFamily="34" charset="0"/>
                <a:cs typeface="Calibri"/>
              </a:rPr>
              <a:t>data</a:t>
            </a:r>
            <a:r>
              <a:rPr sz="3200" spc="-85" dirty="0">
                <a:solidFill>
                  <a:srgbClr val="B70510"/>
                </a:solidFill>
                <a:latin typeface="MS Reference Sans Serif" panose="020B0604030504040204" pitchFamily="34" charset="0"/>
                <a:cs typeface="Calibri"/>
              </a:rPr>
              <a:t> </a:t>
            </a:r>
            <a:r>
              <a:rPr sz="3200" spc="-290" dirty="0">
                <a:solidFill>
                  <a:srgbClr val="B70510"/>
                </a:solidFill>
                <a:latin typeface="MS Reference Sans Serif" panose="020B0604030504040204" pitchFamily="34" charset="0"/>
                <a:cs typeface="Calibri"/>
              </a:rPr>
              <a:t>to</a:t>
            </a:r>
            <a:r>
              <a:rPr sz="3200" spc="-85" dirty="0">
                <a:solidFill>
                  <a:srgbClr val="B70510"/>
                </a:solidFill>
                <a:latin typeface="MS Reference Sans Serif" panose="020B0604030504040204" pitchFamily="34" charset="0"/>
                <a:cs typeface="Calibri"/>
              </a:rPr>
              <a:t> </a:t>
            </a:r>
            <a:r>
              <a:rPr sz="3200" spc="-180" dirty="0">
                <a:solidFill>
                  <a:srgbClr val="B70510"/>
                </a:solidFill>
                <a:latin typeface="MS Reference Sans Serif" panose="020B0604030504040204" pitchFamily="34" charset="0"/>
                <a:cs typeface="Calibri"/>
              </a:rPr>
              <a:t>CSV</a:t>
            </a:r>
            <a:endParaRPr sz="3200" dirty="0">
              <a:latin typeface="MS Reference Sans Serif" panose="020B0604030504040204" pitchFamily="34" charset="0"/>
              <a:cs typeface="Calibri"/>
            </a:endParaRPr>
          </a:p>
        </p:txBody>
      </p:sp>
      <p:grpSp>
        <p:nvGrpSpPr>
          <p:cNvPr id="14" name="object 14"/>
          <p:cNvGrpSpPr/>
          <p:nvPr/>
        </p:nvGrpSpPr>
        <p:grpSpPr>
          <a:xfrm>
            <a:off x="15388877" y="3401763"/>
            <a:ext cx="635000" cy="535940"/>
            <a:chOff x="15388877" y="3401763"/>
            <a:chExt cx="635000" cy="535940"/>
          </a:xfrm>
        </p:grpSpPr>
        <p:sp>
          <p:nvSpPr>
            <p:cNvPr id="15" name="object 15"/>
            <p:cNvSpPr/>
            <p:nvPr/>
          </p:nvSpPr>
          <p:spPr>
            <a:xfrm>
              <a:off x="15415060" y="3427941"/>
              <a:ext cx="582930" cy="483870"/>
            </a:xfrm>
            <a:custGeom>
              <a:avLst/>
              <a:gdLst/>
              <a:ahLst/>
              <a:cxnLst/>
              <a:rect l="l" t="t" r="r" b="b"/>
              <a:pathLst>
                <a:path w="582930" h="483870">
                  <a:moveTo>
                    <a:pt x="384469" y="0"/>
                  </a:moveTo>
                  <a:lnTo>
                    <a:pt x="198067" y="0"/>
                  </a:lnTo>
                  <a:lnTo>
                    <a:pt x="198067" y="214778"/>
                  </a:lnTo>
                  <a:lnTo>
                    <a:pt x="0" y="214778"/>
                  </a:lnTo>
                  <a:lnTo>
                    <a:pt x="291268" y="483241"/>
                  </a:lnTo>
                  <a:lnTo>
                    <a:pt x="582537" y="214778"/>
                  </a:lnTo>
                  <a:lnTo>
                    <a:pt x="384469" y="214778"/>
                  </a:lnTo>
                  <a:lnTo>
                    <a:pt x="384469" y="0"/>
                  </a:lnTo>
                  <a:close/>
                </a:path>
              </a:pathLst>
            </a:custGeom>
            <a:solidFill>
              <a:srgbClr val="D5D5D5"/>
            </a:solidFill>
          </p:spPr>
          <p:txBody>
            <a:bodyPr wrap="square" lIns="0" tIns="0" rIns="0" bIns="0" rtlCol="0"/>
            <a:lstStyle/>
            <a:p>
              <a:endParaRPr/>
            </a:p>
          </p:txBody>
        </p:sp>
        <p:sp>
          <p:nvSpPr>
            <p:cNvPr id="16" name="object 16"/>
            <p:cNvSpPr/>
            <p:nvPr/>
          </p:nvSpPr>
          <p:spPr>
            <a:xfrm>
              <a:off x="15415054" y="3427940"/>
              <a:ext cx="582930" cy="483870"/>
            </a:xfrm>
            <a:custGeom>
              <a:avLst/>
              <a:gdLst/>
              <a:ahLst/>
              <a:cxnLst/>
              <a:rect l="l" t="t" r="r" b="b"/>
              <a:pathLst>
                <a:path w="582930" h="483870">
                  <a:moveTo>
                    <a:pt x="384480" y="214778"/>
                  </a:moveTo>
                  <a:lnTo>
                    <a:pt x="582547" y="214778"/>
                  </a:lnTo>
                  <a:lnTo>
                    <a:pt x="291279" y="483241"/>
                  </a:lnTo>
                  <a:lnTo>
                    <a:pt x="0" y="214778"/>
                  </a:lnTo>
                  <a:lnTo>
                    <a:pt x="198067" y="214778"/>
                  </a:lnTo>
                  <a:lnTo>
                    <a:pt x="198067" y="0"/>
                  </a:lnTo>
                  <a:lnTo>
                    <a:pt x="384480" y="0"/>
                  </a:lnTo>
                  <a:lnTo>
                    <a:pt x="384480" y="214778"/>
                  </a:lnTo>
                  <a:close/>
                </a:path>
              </a:pathLst>
            </a:custGeom>
            <a:ln w="52354">
              <a:solidFill>
                <a:srgbClr val="D5D5D5"/>
              </a:solidFill>
            </a:ln>
          </p:spPr>
          <p:txBody>
            <a:bodyPr wrap="square" lIns="0" tIns="0" rIns="0" bIns="0" rtlCol="0"/>
            <a:lstStyle/>
            <a:p>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778242" y="1055883"/>
            <a:ext cx="10588955" cy="678136"/>
          </a:xfrm>
          <a:prstGeom prst="rect">
            <a:avLst/>
          </a:prstGeom>
        </p:spPr>
      </p:pic>
      <p:sp>
        <p:nvSpPr>
          <p:cNvPr id="3" name="object 3"/>
          <p:cNvSpPr txBox="1">
            <a:spLocks noGrp="1"/>
          </p:cNvSpPr>
          <p:nvPr>
            <p:ph type="title"/>
          </p:nvPr>
        </p:nvSpPr>
        <p:spPr>
          <a:xfrm>
            <a:off x="1308128" y="2242403"/>
            <a:ext cx="4933922" cy="636072"/>
          </a:xfrm>
          <a:prstGeom prst="rect">
            <a:avLst/>
          </a:prstGeom>
        </p:spPr>
        <p:txBody>
          <a:bodyPr vert="horz" wrap="square" lIns="0" tIns="12700" rIns="0" bIns="0" rtlCol="0">
            <a:spAutoFit/>
          </a:bodyPr>
          <a:lstStyle/>
          <a:p>
            <a:pPr marL="12700">
              <a:lnSpc>
                <a:spcPct val="100000"/>
              </a:lnSpc>
              <a:spcBef>
                <a:spcPts val="100"/>
              </a:spcBef>
            </a:pPr>
            <a:r>
              <a:rPr sz="4050" spc="-300" dirty="0">
                <a:solidFill>
                  <a:srgbClr val="869FFF"/>
                </a:solidFill>
                <a:latin typeface="MS Reference Sans Serif" panose="020B0604030504040204" pitchFamily="34" charset="0"/>
                <a:cs typeface="Calibri"/>
              </a:rPr>
              <a:t>Charts</a:t>
            </a:r>
            <a:r>
              <a:rPr sz="4050" spc="-145" dirty="0">
                <a:solidFill>
                  <a:srgbClr val="869FFF"/>
                </a:solidFill>
                <a:latin typeface="MS Reference Sans Serif" panose="020B0604030504040204" pitchFamily="34" charset="0"/>
                <a:cs typeface="Calibri"/>
              </a:rPr>
              <a:t> </a:t>
            </a:r>
            <a:r>
              <a:rPr sz="4050" spc="-395" dirty="0">
                <a:solidFill>
                  <a:srgbClr val="869FFF"/>
                </a:solidFill>
                <a:latin typeface="MS Reference Sans Serif" panose="020B0604030504040204" pitchFamily="34" charset="0"/>
                <a:cs typeface="Calibri"/>
              </a:rPr>
              <a:t>were</a:t>
            </a:r>
            <a:r>
              <a:rPr sz="4050" spc="-135" dirty="0">
                <a:solidFill>
                  <a:srgbClr val="869FFF"/>
                </a:solidFill>
                <a:latin typeface="MS Reference Sans Serif" panose="020B0604030504040204" pitchFamily="34" charset="0"/>
                <a:cs typeface="Calibri"/>
              </a:rPr>
              <a:t> </a:t>
            </a:r>
            <a:r>
              <a:rPr sz="4050" spc="-355" dirty="0">
                <a:solidFill>
                  <a:srgbClr val="869FFF"/>
                </a:solidFill>
                <a:latin typeface="MS Reference Sans Serif" panose="020B0604030504040204" pitchFamily="34" charset="0"/>
                <a:cs typeface="Calibri"/>
              </a:rPr>
              <a:t>plotted:</a:t>
            </a:r>
            <a:endParaRPr sz="4050" dirty="0">
              <a:solidFill>
                <a:srgbClr val="869FFF"/>
              </a:solidFill>
              <a:latin typeface="MS Reference Sans Serif" panose="020B0604030504040204" pitchFamily="34" charset="0"/>
              <a:cs typeface="Calibri"/>
            </a:endParaRPr>
          </a:p>
        </p:txBody>
      </p:sp>
      <p:sp>
        <p:nvSpPr>
          <p:cNvPr id="5" name="object 5"/>
          <p:cNvSpPr txBox="1">
            <a:spLocks noGrp="1"/>
          </p:cNvSpPr>
          <p:nvPr>
            <p:ph idx="1"/>
          </p:nvPr>
        </p:nvSpPr>
        <p:spPr>
          <a:xfrm>
            <a:off x="8070850" y="3326730"/>
            <a:ext cx="11850624" cy="4684103"/>
          </a:xfrm>
          <a:prstGeom prst="rect">
            <a:avLst/>
          </a:prstGeom>
          <a:noFill/>
          <a:ln w="57150" cap="flat" cmpd="sng" algn="ctr">
            <a:solidFill>
              <a:srgbClr val="869FFF"/>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274320" tIns="182880" rIns="182880" bIns="182880" rtlCol="0">
            <a:spAutoFit/>
          </a:bodyPr>
          <a:lstStyle/>
          <a:p>
            <a:pPr marL="0" marR="5080" indent="0" algn="just">
              <a:lnSpc>
                <a:spcPct val="110700"/>
              </a:lnSpc>
              <a:spcBef>
                <a:spcPts val="100"/>
              </a:spcBef>
              <a:buNone/>
            </a:pPr>
            <a:r>
              <a:rPr lang="tr-TR" sz="4000" spc="-254" dirty="0">
                <a:solidFill>
                  <a:schemeClr val="bg1"/>
                </a:solidFill>
                <a:latin typeface="MS Reference Sans Serif" panose="020B0604030504040204" pitchFamily="34" charset="0"/>
              </a:rPr>
              <a:t> </a:t>
            </a:r>
            <a:r>
              <a:rPr sz="3600" spc="-254" dirty="0">
                <a:solidFill>
                  <a:schemeClr val="bg1"/>
                </a:solidFill>
                <a:latin typeface="MS Reference Sans Serif" panose="020B0604030504040204" pitchFamily="34" charset="0"/>
              </a:rPr>
              <a:t>Scatter</a:t>
            </a:r>
            <a:r>
              <a:rPr sz="3600" spc="-110" dirty="0">
                <a:solidFill>
                  <a:schemeClr val="bg1"/>
                </a:solidFill>
                <a:latin typeface="MS Reference Sans Serif" panose="020B0604030504040204" pitchFamily="34" charset="0"/>
              </a:rPr>
              <a:t> </a:t>
            </a:r>
            <a:r>
              <a:rPr sz="3600" spc="-265" dirty="0">
                <a:solidFill>
                  <a:schemeClr val="bg1"/>
                </a:solidFill>
                <a:latin typeface="MS Reference Sans Serif" panose="020B0604030504040204" pitchFamily="34" charset="0"/>
              </a:rPr>
              <a:t>plots</a:t>
            </a:r>
            <a:r>
              <a:rPr sz="3600" spc="-110" dirty="0">
                <a:solidFill>
                  <a:schemeClr val="bg1"/>
                </a:solidFill>
                <a:latin typeface="MS Reference Sans Serif" panose="020B0604030504040204" pitchFamily="34" charset="0"/>
              </a:rPr>
              <a:t> </a:t>
            </a:r>
            <a:r>
              <a:rPr sz="3600" spc="-315" dirty="0">
                <a:solidFill>
                  <a:schemeClr val="bg1"/>
                </a:solidFill>
                <a:latin typeface="MS Reference Sans Serif" panose="020B0604030504040204" pitchFamily="34" charset="0"/>
              </a:rPr>
              <a:t>show</a:t>
            </a:r>
            <a:r>
              <a:rPr sz="3600" spc="-110" dirty="0">
                <a:solidFill>
                  <a:schemeClr val="bg1"/>
                </a:solidFill>
                <a:latin typeface="MS Reference Sans Serif" panose="020B0604030504040204" pitchFamily="34" charset="0"/>
              </a:rPr>
              <a:t> </a:t>
            </a:r>
            <a:r>
              <a:rPr sz="3600" spc="-330" dirty="0">
                <a:solidFill>
                  <a:schemeClr val="bg1"/>
                </a:solidFill>
                <a:latin typeface="MS Reference Sans Serif" panose="020B0604030504040204" pitchFamily="34" charset="0"/>
              </a:rPr>
              <a:t>the</a:t>
            </a:r>
            <a:r>
              <a:rPr sz="3600" spc="-110" dirty="0">
                <a:solidFill>
                  <a:schemeClr val="bg1"/>
                </a:solidFill>
                <a:latin typeface="MS Reference Sans Serif" panose="020B0604030504040204" pitchFamily="34" charset="0"/>
              </a:rPr>
              <a:t> </a:t>
            </a:r>
            <a:r>
              <a:rPr sz="3600" spc="-250" dirty="0">
                <a:solidFill>
                  <a:schemeClr val="bg1"/>
                </a:solidFill>
                <a:latin typeface="MS Reference Sans Serif" panose="020B0604030504040204" pitchFamily="34" charset="0"/>
              </a:rPr>
              <a:t>relationship</a:t>
            </a:r>
            <a:r>
              <a:rPr sz="3600" spc="-110" dirty="0">
                <a:solidFill>
                  <a:schemeClr val="bg1"/>
                </a:solidFill>
                <a:latin typeface="MS Reference Sans Serif" panose="020B0604030504040204" pitchFamily="34" charset="0"/>
              </a:rPr>
              <a:t> </a:t>
            </a:r>
            <a:r>
              <a:rPr sz="3600" spc="-355" dirty="0">
                <a:solidFill>
                  <a:schemeClr val="bg1"/>
                </a:solidFill>
                <a:latin typeface="MS Reference Sans Serif" panose="020B0604030504040204" pitchFamily="34" charset="0"/>
              </a:rPr>
              <a:t>between</a:t>
            </a:r>
            <a:r>
              <a:rPr sz="3600" spc="-110" dirty="0">
                <a:solidFill>
                  <a:schemeClr val="bg1"/>
                </a:solidFill>
                <a:latin typeface="MS Reference Sans Serif" panose="020B0604030504040204" pitchFamily="34" charset="0"/>
              </a:rPr>
              <a:t> </a:t>
            </a:r>
            <a:r>
              <a:rPr lang="tr-TR" sz="3600" spc="-110" dirty="0">
                <a:solidFill>
                  <a:schemeClr val="bg1"/>
                </a:solidFill>
                <a:latin typeface="MS Reference Sans Serif" panose="020B0604030504040204" pitchFamily="34" charset="0"/>
              </a:rPr>
              <a:t>  </a:t>
            </a:r>
            <a:r>
              <a:rPr sz="3600" spc="-240" dirty="0">
                <a:solidFill>
                  <a:schemeClr val="bg1"/>
                </a:solidFill>
                <a:latin typeface="MS Reference Sans Serif" panose="020B0604030504040204" pitchFamily="34" charset="0"/>
              </a:rPr>
              <a:t>variables.</a:t>
            </a:r>
            <a:r>
              <a:rPr sz="3600" spc="-110" dirty="0">
                <a:solidFill>
                  <a:schemeClr val="bg1"/>
                </a:solidFill>
                <a:latin typeface="MS Reference Sans Serif" panose="020B0604030504040204" pitchFamily="34" charset="0"/>
              </a:rPr>
              <a:t> </a:t>
            </a:r>
            <a:r>
              <a:rPr sz="3600" spc="-254" dirty="0">
                <a:solidFill>
                  <a:schemeClr val="bg1"/>
                </a:solidFill>
                <a:latin typeface="MS Reference Sans Serif" panose="020B0604030504040204" pitchFamily="34" charset="0"/>
              </a:rPr>
              <a:t>If</a:t>
            </a:r>
            <a:r>
              <a:rPr sz="3600" spc="-110" dirty="0">
                <a:solidFill>
                  <a:schemeClr val="bg1"/>
                </a:solidFill>
                <a:latin typeface="MS Reference Sans Serif" panose="020B0604030504040204" pitchFamily="34" charset="0"/>
              </a:rPr>
              <a:t> </a:t>
            </a:r>
            <a:r>
              <a:rPr sz="3600" spc="-250" dirty="0">
                <a:solidFill>
                  <a:schemeClr val="bg1"/>
                </a:solidFill>
                <a:latin typeface="MS Reference Sans Serif" panose="020B0604030504040204" pitchFamily="34" charset="0"/>
              </a:rPr>
              <a:t>a</a:t>
            </a:r>
            <a:r>
              <a:rPr sz="3600" spc="-114" dirty="0">
                <a:solidFill>
                  <a:schemeClr val="bg1"/>
                </a:solidFill>
                <a:latin typeface="MS Reference Sans Serif" panose="020B0604030504040204" pitchFamily="34" charset="0"/>
              </a:rPr>
              <a:t> </a:t>
            </a:r>
            <a:r>
              <a:rPr sz="3600" spc="-140" dirty="0">
                <a:solidFill>
                  <a:schemeClr val="bg1"/>
                </a:solidFill>
                <a:latin typeface="MS Reference Sans Serif" panose="020B0604030504040204" pitchFamily="34" charset="0"/>
              </a:rPr>
              <a:t>relationship </a:t>
            </a:r>
            <a:r>
              <a:rPr sz="3600" spc="-240" dirty="0">
                <a:solidFill>
                  <a:schemeClr val="bg1"/>
                </a:solidFill>
                <a:latin typeface="MS Reference Sans Serif" panose="020B0604030504040204" pitchFamily="34" charset="0"/>
              </a:rPr>
              <a:t>exists,</a:t>
            </a:r>
            <a:r>
              <a:rPr sz="3600" spc="-110" dirty="0">
                <a:solidFill>
                  <a:schemeClr val="bg1"/>
                </a:solidFill>
                <a:latin typeface="MS Reference Sans Serif" panose="020B0604030504040204" pitchFamily="34" charset="0"/>
              </a:rPr>
              <a:t> </a:t>
            </a:r>
            <a:r>
              <a:rPr sz="3600" spc="-310" dirty="0">
                <a:solidFill>
                  <a:schemeClr val="bg1"/>
                </a:solidFill>
                <a:latin typeface="MS Reference Sans Serif" panose="020B0604030504040204" pitchFamily="34" charset="0"/>
              </a:rPr>
              <a:t>they</a:t>
            </a:r>
            <a:r>
              <a:rPr sz="3600" spc="-105" dirty="0">
                <a:solidFill>
                  <a:schemeClr val="bg1"/>
                </a:solidFill>
                <a:latin typeface="MS Reference Sans Serif" panose="020B0604030504040204" pitchFamily="34" charset="0"/>
              </a:rPr>
              <a:t> </a:t>
            </a:r>
            <a:r>
              <a:rPr sz="3600" spc="-260" dirty="0">
                <a:solidFill>
                  <a:schemeClr val="bg1"/>
                </a:solidFill>
                <a:latin typeface="MS Reference Sans Serif" panose="020B0604030504040204" pitchFamily="34" charset="0"/>
              </a:rPr>
              <a:t>could</a:t>
            </a:r>
            <a:r>
              <a:rPr sz="3600" spc="-105" dirty="0">
                <a:solidFill>
                  <a:schemeClr val="bg1"/>
                </a:solidFill>
                <a:latin typeface="MS Reference Sans Serif" panose="020B0604030504040204" pitchFamily="34" charset="0"/>
              </a:rPr>
              <a:t> </a:t>
            </a:r>
            <a:r>
              <a:rPr sz="3600" spc="-335" dirty="0">
                <a:solidFill>
                  <a:schemeClr val="bg1"/>
                </a:solidFill>
                <a:latin typeface="MS Reference Sans Serif" panose="020B0604030504040204" pitchFamily="34" charset="0"/>
              </a:rPr>
              <a:t>be</a:t>
            </a:r>
            <a:r>
              <a:rPr sz="3600" spc="-110" dirty="0">
                <a:solidFill>
                  <a:schemeClr val="bg1"/>
                </a:solidFill>
                <a:latin typeface="MS Reference Sans Serif" panose="020B0604030504040204" pitchFamily="34" charset="0"/>
              </a:rPr>
              <a:t> </a:t>
            </a:r>
            <a:r>
              <a:rPr sz="3600" spc="-265" dirty="0">
                <a:solidFill>
                  <a:schemeClr val="bg1"/>
                </a:solidFill>
                <a:latin typeface="MS Reference Sans Serif" panose="020B0604030504040204" pitchFamily="34" charset="0"/>
              </a:rPr>
              <a:t>used</a:t>
            </a:r>
            <a:r>
              <a:rPr sz="3600" spc="-105" dirty="0">
                <a:solidFill>
                  <a:schemeClr val="bg1"/>
                </a:solidFill>
                <a:latin typeface="MS Reference Sans Serif" panose="020B0604030504040204" pitchFamily="34" charset="0"/>
              </a:rPr>
              <a:t> </a:t>
            </a:r>
            <a:r>
              <a:rPr sz="3600" spc="-225" dirty="0">
                <a:solidFill>
                  <a:schemeClr val="bg1"/>
                </a:solidFill>
                <a:latin typeface="MS Reference Sans Serif" panose="020B0604030504040204" pitchFamily="34" charset="0"/>
              </a:rPr>
              <a:t>in</a:t>
            </a:r>
            <a:r>
              <a:rPr sz="3600" spc="-105" dirty="0">
                <a:solidFill>
                  <a:schemeClr val="bg1"/>
                </a:solidFill>
                <a:latin typeface="MS Reference Sans Serif" panose="020B0604030504040204" pitchFamily="34" charset="0"/>
              </a:rPr>
              <a:t> </a:t>
            </a:r>
            <a:r>
              <a:rPr sz="3600" spc="-290" dirty="0">
                <a:solidFill>
                  <a:schemeClr val="bg1"/>
                </a:solidFill>
                <a:latin typeface="MS Reference Sans Serif" panose="020B0604030504040204" pitchFamily="34" charset="0"/>
              </a:rPr>
              <a:t>machine</a:t>
            </a:r>
            <a:r>
              <a:rPr sz="3600" spc="-105" dirty="0">
                <a:solidFill>
                  <a:schemeClr val="bg1"/>
                </a:solidFill>
                <a:latin typeface="MS Reference Sans Serif" panose="020B0604030504040204" pitchFamily="34" charset="0"/>
              </a:rPr>
              <a:t> </a:t>
            </a:r>
            <a:r>
              <a:rPr sz="3600" spc="-229" dirty="0">
                <a:solidFill>
                  <a:schemeClr val="bg1"/>
                </a:solidFill>
                <a:latin typeface="MS Reference Sans Serif" panose="020B0604030504040204" pitchFamily="34" charset="0"/>
              </a:rPr>
              <a:t>learning</a:t>
            </a:r>
            <a:r>
              <a:rPr sz="3600" spc="-110" dirty="0">
                <a:solidFill>
                  <a:schemeClr val="bg1"/>
                </a:solidFill>
                <a:latin typeface="MS Reference Sans Serif" panose="020B0604030504040204" pitchFamily="34" charset="0"/>
              </a:rPr>
              <a:t> </a:t>
            </a:r>
            <a:r>
              <a:rPr sz="3600" spc="-360" dirty="0">
                <a:solidFill>
                  <a:schemeClr val="bg1"/>
                </a:solidFill>
                <a:latin typeface="MS Reference Sans Serif" panose="020B0604030504040204" pitchFamily="34" charset="0"/>
              </a:rPr>
              <a:t>model.</a:t>
            </a:r>
            <a:r>
              <a:rPr sz="3600" spc="-105" dirty="0">
                <a:solidFill>
                  <a:schemeClr val="bg1"/>
                </a:solidFill>
                <a:latin typeface="MS Reference Sans Serif" panose="020B0604030504040204" pitchFamily="34" charset="0"/>
              </a:rPr>
              <a:t> </a:t>
            </a:r>
            <a:r>
              <a:rPr sz="3600" spc="-265" dirty="0">
                <a:solidFill>
                  <a:schemeClr val="bg1"/>
                </a:solidFill>
                <a:latin typeface="MS Reference Sans Serif" panose="020B0604030504040204" pitchFamily="34" charset="0"/>
              </a:rPr>
              <a:t>Bar</a:t>
            </a:r>
            <a:r>
              <a:rPr sz="3600" spc="-105" dirty="0">
                <a:solidFill>
                  <a:schemeClr val="bg1"/>
                </a:solidFill>
                <a:latin typeface="MS Reference Sans Serif" panose="020B0604030504040204" pitchFamily="34" charset="0"/>
              </a:rPr>
              <a:t> </a:t>
            </a:r>
            <a:r>
              <a:rPr sz="3600" spc="-235" dirty="0">
                <a:solidFill>
                  <a:schemeClr val="bg1"/>
                </a:solidFill>
                <a:latin typeface="MS Reference Sans Serif" panose="020B0604030504040204" pitchFamily="34" charset="0"/>
              </a:rPr>
              <a:t>charts</a:t>
            </a:r>
            <a:r>
              <a:rPr sz="3600" spc="-110" dirty="0">
                <a:solidFill>
                  <a:schemeClr val="bg1"/>
                </a:solidFill>
                <a:latin typeface="MS Reference Sans Serif" panose="020B0604030504040204" pitchFamily="34" charset="0"/>
              </a:rPr>
              <a:t> </a:t>
            </a:r>
            <a:r>
              <a:rPr sz="3600" spc="-335" dirty="0">
                <a:solidFill>
                  <a:schemeClr val="bg1"/>
                </a:solidFill>
                <a:latin typeface="MS Reference Sans Serif" panose="020B0604030504040204" pitchFamily="34" charset="0"/>
              </a:rPr>
              <a:t>show </a:t>
            </a:r>
            <a:r>
              <a:rPr sz="3600" spc="-254" dirty="0">
                <a:solidFill>
                  <a:schemeClr val="bg1"/>
                </a:solidFill>
                <a:latin typeface="MS Reference Sans Serif" panose="020B0604030504040204" pitchFamily="34" charset="0"/>
              </a:rPr>
              <a:t>comparisons</a:t>
            </a:r>
            <a:r>
              <a:rPr sz="3600" spc="-110" dirty="0">
                <a:solidFill>
                  <a:schemeClr val="bg1"/>
                </a:solidFill>
                <a:latin typeface="MS Reference Sans Serif" panose="020B0604030504040204" pitchFamily="34" charset="0"/>
              </a:rPr>
              <a:t> </a:t>
            </a:r>
            <a:r>
              <a:rPr sz="3600" spc="-325" dirty="0">
                <a:solidFill>
                  <a:schemeClr val="bg1"/>
                </a:solidFill>
                <a:latin typeface="MS Reference Sans Serif" panose="020B0604030504040204" pitchFamily="34" charset="0"/>
              </a:rPr>
              <a:t>among</a:t>
            </a:r>
            <a:r>
              <a:rPr sz="3600" spc="-110" dirty="0">
                <a:solidFill>
                  <a:schemeClr val="bg1"/>
                </a:solidFill>
                <a:latin typeface="MS Reference Sans Serif" panose="020B0604030504040204" pitchFamily="34" charset="0"/>
              </a:rPr>
              <a:t> </a:t>
            </a:r>
            <a:r>
              <a:rPr sz="3600" spc="-254" dirty="0">
                <a:solidFill>
                  <a:schemeClr val="bg1"/>
                </a:solidFill>
                <a:latin typeface="MS Reference Sans Serif" panose="020B0604030504040204" pitchFamily="34" charset="0"/>
              </a:rPr>
              <a:t>discrete</a:t>
            </a:r>
            <a:r>
              <a:rPr sz="3600" spc="-110" dirty="0">
                <a:solidFill>
                  <a:schemeClr val="bg1"/>
                </a:solidFill>
                <a:latin typeface="MS Reference Sans Serif" panose="020B0604030504040204" pitchFamily="34" charset="0"/>
              </a:rPr>
              <a:t> </a:t>
            </a:r>
            <a:r>
              <a:rPr sz="3600" spc="-250" dirty="0">
                <a:solidFill>
                  <a:schemeClr val="bg1"/>
                </a:solidFill>
                <a:latin typeface="MS Reference Sans Serif" panose="020B0604030504040204" pitchFamily="34" charset="0"/>
              </a:rPr>
              <a:t>categories.</a:t>
            </a:r>
            <a:r>
              <a:rPr sz="3600" spc="-110" dirty="0">
                <a:solidFill>
                  <a:schemeClr val="bg1"/>
                </a:solidFill>
                <a:latin typeface="MS Reference Sans Serif" panose="020B0604030504040204" pitchFamily="34" charset="0"/>
              </a:rPr>
              <a:t> </a:t>
            </a:r>
            <a:r>
              <a:rPr sz="3600" spc="-345" dirty="0">
                <a:solidFill>
                  <a:schemeClr val="bg1"/>
                </a:solidFill>
                <a:latin typeface="MS Reference Sans Serif" panose="020B0604030504040204" pitchFamily="34" charset="0"/>
              </a:rPr>
              <a:t>The</a:t>
            </a:r>
            <a:r>
              <a:rPr sz="3600" spc="-110" dirty="0">
                <a:solidFill>
                  <a:schemeClr val="bg1"/>
                </a:solidFill>
                <a:latin typeface="MS Reference Sans Serif" panose="020B0604030504040204" pitchFamily="34" charset="0"/>
              </a:rPr>
              <a:t> </a:t>
            </a:r>
            <a:r>
              <a:rPr sz="3600" spc="-240" dirty="0">
                <a:solidFill>
                  <a:schemeClr val="bg1"/>
                </a:solidFill>
                <a:latin typeface="MS Reference Sans Serif" panose="020B0604030504040204" pitchFamily="34" charset="0"/>
              </a:rPr>
              <a:t>goal</a:t>
            </a:r>
            <a:r>
              <a:rPr sz="3600" spc="-110" dirty="0">
                <a:solidFill>
                  <a:schemeClr val="bg1"/>
                </a:solidFill>
                <a:latin typeface="MS Reference Sans Serif" panose="020B0604030504040204" pitchFamily="34" charset="0"/>
              </a:rPr>
              <a:t> </a:t>
            </a:r>
            <a:r>
              <a:rPr sz="3600" spc="-120" dirty="0">
                <a:solidFill>
                  <a:schemeClr val="bg1"/>
                </a:solidFill>
                <a:latin typeface="MS Reference Sans Serif" panose="020B0604030504040204" pitchFamily="34" charset="0"/>
              </a:rPr>
              <a:t>is</a:t>
            </a:r>
            <a:r>
              <a:rPr sz="3600" spc="-110" dirty="0">
                <a:solidFill>
                  <a:schemeClr val="bg1"/>
                </a:solidFill>
                <a:latin typeface="MS Reference Sans Serif" panose="020B0604030504040204" pitchFamily="34" charset="0"/>
              </a:rPr>
              <a:t> </a:t>
            </a:r>
            <a:r>
              <a:rPr sz="3600" spc="-375" dirty="0">
                <a:solidFill>
                  <a:schemeClr val="bg1"/>
                </a:solidFill>
                <a:latin typeface="MS Reference Sans Serif" panose="020B0604030504040204" pitchFamily="34" charset="0"/>
              </a:rPr>
              <a:t>to</a:t>
            </a:r>
            <a:r>
              <a:rPr sz="3600" spc="-110" dirty="0">
                <a:solidFill>
                  <a:schemeClr val="bg1"/>
                </a:solidFill>
                <a:latin typeface="MS Reference Sans Serif" panose="020B0604030504040204" pitchFamily="34" charset="0"/>
              </a:rPr>
              <a:t> </a:t>
            </a:r>
            <a:r>
              <a:rPr sz="3600" spc="-315" dirty="0">
                <a:solidFill>
                  <a:schemeClr val="bg1"/>
                </a:solidFill>
                <a:latin typeface="MS Reference Sans Serif" panose="020B0604030504040204" pitchFamily="34" charset="0"/>
              </a:rPr>
              <a:t>show</a:t>
            </a:r>
            <a:r>
              <a:rPr sz="3600" spc="-110" dirty="0">
                <a:solidFill>
                  <a:schemeClr val="bg1"/>
                </a:solidFill>
                <a:latin typeface="MS Reference Sans Serif" panose="020B0604030504040204" pitchFamily="34" charset="0"/>
              </a:rPr>
              <a:t> </a:t>
            </a:r>
            <a:r>
              <a:rPr sz="3600" spc="-355" dirty="0">
                <a:solidFill>
                  <a:schemeClr val="bg1"/>
                </a:solidFill>
                <a:latin typeface="MS Reference Sans Serif" panose="020B0604030504040204" pitchFamily="34" charset="0"/>
              </a:rPr>
              <a:t>the </a:t>
            </a:r>
            <a:r>
              <a:rPr sz="3600" spc="-250" dirty="0">
                <a:solidFill>
                  <a:schemeClr val="bg1"/>
                </a:solidFill>
                <a:latin typeface="MS Reference Sans Serif" panose="020B0604030504040204" pitchFamily="34" charset="0"/>
              </a:rPr>
              <a:t>relationship</a:t>
            </a:r>
            <a:r>
              <a:rPr sz="3600" spc="-100" dirty="0">
                <a:solidFill>
                  <a:schemeClr val="bg1"/>
                </a:solidFill>
                <a:latin typeface="MS Reference Sans Serif" panose="020B0604030504040204" pitchFamily="34" charset="0"/>
              </a:rPr>
              <a:t> </a:t>
            </a:r>
            <a:r>
              <a:rPr sz="3600" spc="-355" dirty="0">
                <a:solidFill>
                  <a:schemeClr val="bg1"/>
                </a:solidFill>
                <a:latin typeface="MS Reference Sans Serif" panose="020B0604030504040204" pitchFamily="34" charset="0"/>
              </a:rPr>
              <a:t>between</a:t>
            </a:r>
            <a:r>
              <a:rPr sz="3600" spc="-95" dirty="0">
                <a:solidFill>
                  <a:schemeClr val="bg1"/>
                </a:solidFill>
                <a:latin typeface="MS Reference Sans Serif" panose="020B0604030504040204" pitchFamily="34" charset="0"/>
              </a:rPr>
              <a:t> </a:t>
            </a:r>
            <a:r>
              <a:rPr sz="3600" spc="-330" dirty="0">
                <a:solidFill>
                  <a:schemeClr val="bg1"/>
                </a:solidFill>
                <a:latin typeface="MS Reference Sans Serif" panose="020B0604030504040204" pitchFamily="34" charset="0"/>
              </a:rPr>
              <a:t>the</a:t>
            </a:r>
            <a:r>
              <a:rPr sz="3600" spc="-95" dirty="0">
                <a:solidFill>
                  <a:schemeClr val="bg1"/>
                </a:solidFill>
                <a:latin typeface="MS Reference Sans Serif" panose="020B0604030504040204" pitchFamily="34" charset="0"/>
              </a:rPr>
              <a:t> </a:t>
            </a:r>
            <a:r>
              <a:rPr sz="3600" spc="-210" dirty="0">
                <a:solidFill>
                  <a:schemeClr val="bg1"/>
                </a:solidFill>
                <a:latin typeface="MS Reference Sans Serif" panose="020B0604030504040204" pitchFamily="34" charset="0"/>
              </a:rPr>
              <a:t>specific</a:t>
            </a:r>
            <a:r>
              <a:rPr sz="3600" spc="-95" dirty="0">
                <a:solidFill>
                  <a:schemeClr val="bg1"/>
                </a:solidFill>
                <a:latin typeface="MS Reference Sans Serif" panose="020B0604030504040204" pitchFamily="34" charset="0"/>
              </a:rPr>
              <a:t> </a:t>
            </a:r>
            <a:r>
              <a:rPr sz="3600" spc="-250" dirty="0">
                <a:solidFill>
                  <a:schemeClr val="bg1"/>
                </a:solidFill>
                <a:latin typeface="MS Reference Sans Serif" panose="020B0604030504040204" pitchFamily="34" charset="0"/>
              </a:rPr>
              <a:t>categories</a:t>
            </a:r>
            <a:r>
              <a:rPr sz="3600" spc="-95" dirty="0">
                <a:solidFill>
                  <a:schemeClr val="bg1"/>
                </a:solidFill>
                <a:latin typeface="MS Reference Sans Serif" panose="020B0604030504040204" pitchFamily="34" charset="0"/>
              </a:rPr>
              <a:t> </a:t>
            </a:r>
            <a:r>
              <a:rPr sz="3600" spc="-250" dirty="0">
                <a:solidFill>
                  <a:schemeClr val="bg1"/>
                </a:solidFill>
                <a:latin typeface="MS Reference Sans Serif" panose="020B0604030504040204" pitchFamily="34" charset="0"/>
              </a:rPr>
              <a:t>being</a:t>
            </a:r>
            <a:r>
              <a:rPr sz="3600" spc="-95" dirty="0">
                <a:solidFill>
                  <a:schemeClr val="bg1"/>
                </a:solidFill>
                <a:latin typeface="MS Reference Sans Serif" panose="020B0604030504040204" pitchFamily="34" charset="0"/>
              </a:rPr>
              <a:t> </a:t>
            </a:r>
            <a:r>
              <a:rPr sz="3600" spc="-320" dirty="0">
                <a:solidFill>
                  <a:schemeClr val="bg1"/>
                </a:solidFill>
                <a:latin typeface="MS Reference Sans Serif" panose="020B0604030504040204" pitchFamily="34" charset="0"/>
              </a:rPr>
              <a:t>compared</a:t>
            </a:r>
            <a:r>
              <a:rPr sz="3600" spc="-95" dirty="0">
                <a:solidFill>
                  <a:schemeClr val="bg1"/>
                </a:solidFill>
                <a:latin typeface="MS Reference Sans Serif" panose="020B0604030504040204" pitchFamily="34" charset="0"/>
              </a:rPr>
              <a:t> </a:t>
            </a:r>
            <a:r>
              <a:rPr sz="3600" spc="-295" dirty="0">
                <a:solidFill>
                  <a:schemeClr val="bg1"/>
                </a:solidFill>
                <a:latin typeface="MS Reference Sans Serif" panose="020B0604030504040204" pitchFamily="34" charset="0"/>
              </a:rPr>
              <a:t>and</a:t>
            </a:r>
            <a:r>
              <a:rPr sz="3600" spc="-95" dirty="0">
                <a:solidFill>
                  <a:schemeClr val="bg1"/>
                </a:solidFill>
                <a:latin typeface="MS Reference Sans Serif" panose="020B0604030504040204" pitchFamily="34" charset="0"/>
              </a:rPr>
              <a:t> </a:t>
            </a:r>
            <a:r>
              <a:rPr sz="3600" spc="-50" dirty="0">
                <a:solidFill>
                  <a:schemeClr val="bg1"/>
                </a:solidFill>
                <a:latin typeface="MS Reference Sans Serif" panose="020B0604030504040204" pitchFamily="34" charset="0"/>
              </a:rPr>
              <a:t>a </a:t>
            </a:r>
            <a:r>
              <a:rPr sz="3600" spc="-315" dirty="0">
                <a:solidFill>
                  <a:schemeClr val="bg1"/>
                </a:solidFill>
                <a:latin typeface="MS Reference Sans Serif" panose="020B0604030504040204" pitchFamily="34" charset="0"/>
              </a:rPr>
              <a:t>measured</a:t>
            </a:r>
            <a:r>
              <a:rPr sz="3600" spc="-114" dirty="0">
                <a:solidFill>
                  <a:schemeClr val="bg1"/>
                </a:solidFill>
                <a:latin typeface="MS Reference Sans Serif" panose="020B0604030504040204" pitchFamily="34" charset="0"/>
              </a:rPr>
              <a:t> </a:t>
            </a:r>
            <a:r>
              <a:rPr sz="3600" spc="-280" dirty="0">
                <a:solidFill>
                  <a:schemeClr val="bg1"/>
                </a:solidFill>
                <a:latin typeface="MS Reference Sans Serif" panose="020B0604030504040204" pitchFamily="34" charset="0"/>
              </a:rPr>
              <a:t>value.</a:t>
            </a:r>
            <a:r>
              <a:rPr sz="3600" spc="-110" dirty="0">
                <a:solidFill>
                  <a:schemeClr val="bg1"/>
                </a:solidFill>
                <a:latin typeface="MS Reference Sans Serif" panose="020B0604030504040204" pitchFamily="34" charset="0"/>
              </a:rPr>
              <a:t> </a:t>
            </a:r>
            <a:r>
              <a:rPr sz="3600" spc="-235" dirty="0">
                <a:solidFill>
                  <a:schemeClr val="bg1"/>
                </a:solidFill>
                <a:latin typeface="MS Reference Sans Serif" panose="020B0604030504040204" pitchFamily="34" charset="0"/>
              </a:rPr>
              <a:t>Line</a:t>
            </a:r>
            <a:r>
              <a:rPr sz="3600" spc="-110" dirty="0">
                <a:solidFill>
                  <a:schemeClr val="bg1"/>
                </a:solidFill>
                <a:latin typeface="MS Reference Sans Serif" panose="020B0604030504040204" pitchFamily="34" charset="0"/>
              </a:rPr>
              <a:t> </a:t>
            </a:r>
            <a:r>
              <a:rPr sz="3600" spc="-235" dirty="0">
                <a:solidFill>
                  <a:schemeClr val="bg1"/>
                </a:solidFill>
                <a:latin typeface="MS Reference Sans Serif" panose="020B0604030504040204" pitchFamily="34" charset="0"/>
              </a:rPr>
              <a:t>charts</a:t>
            </a:r>
            <a:r>
              <a:rPr sz="3600" spc="-110" dirty="0">
                <a:solidFill>
                  <a:schemeClr val="bg1"/>
                </a:solidFill>
                <a:latin typeface="MS Reference Sans Serif" panose="020B0604030504040204" pitchFamily="34" charset="0"/>
              </a:rPr>
              <a:t> </a:t>
            </a:r>
            <a:r>
              <a:rPr sz="3600" spc="-315" dirty="0">
                <a:solidFill>
                  <a:schemeClr val="bg1"/>
                </a:solidFill>
                <a:latin typeface="MS Reference Sans Serif" panose="020B0604030504040204" pitchFamily="34" charset="0"/>
              </a:rPr>
              <a:t>show</a:t>
            </a:r>
            <a:r>
              <a:rPr sz="3600" spc="-110" dirty="0">
                <a:solidFill>
                  <a:schemeClr val="bg1"/>
                </a:solidFill>
                <a:latin typeface="MS Reference Sans Serif" panose="020B0604030504040204" pitchFamily="34" charset="0"/>
              </a:rPr>
              <a:t> </a:t>
            </a:r>
            <a:r>
              <a:rPr sz="3600" spc="-285" dirty="0">
                <a:solidFill>
                  <a:schemeClr val="bg1"/>
                </a:solidFill>
                <a:latin typeface="MS Reference Sans Serif" panose="020B0604030504040204" pitchFamily="34" charset="0"/>
              </a:rPr>
              <a:t>trends</a:t>
            </a:r>
            <a:r>
              <a:rPr sz="3600" spc="-110" dirty="0">
                <a:solidFill>
                  <a:schemeClr val="bg1"/>
                </a:solidFill>
                <a:latin typeface="MS Reference Sans Serif" panose="020B0604030504040204" pitchFamily="34" charset="0"/>
              </a:rPr>
              <a:t> </a:t>
            </a:r>
            <a:r>
              <a:rPr sz="3600" spc="-225" dirty="0">
                <a:solidFill>
                  <a:schemeClr val="bg1"/>
                </a:solidFill>
                <a:latin typeface="MS Reference Sans Serif" panose="020B0604030504040204" pitchFamily="34" charset="0"/>
              </a:rPr>
              <a:t>in</a:t>
            </a:r>
            <a:r>
              <a:rPr sz="3600" spc="-110" dirty="0">
                <a:solidFill>
                  <a:schemeClr val="bg1"/>
                </a:solidFill>
                <a:latin typeface="MS Reference Sans Serif" panose="020B0604030504040204" pitchFamily="34" charset="0"/>
              </a:rPr>
              <a:t> </a:t>
            </a:r>
            <a:r>
              <a:rPr sz="3600" spc="-295" dirty="0">
                <a:solidFill>
                  <a:schemeClr val="bg1"/>
                </a:solidFill>
                <a:latin typeface="MS Reference Sans Serif" panose="020B0604030504040204" pitchFamily="34" charset="0"/>
              </a:rPr>
              <a:t>data</a:t>
            </a:r>
            <a:r>
              <a:rPr sz="3600" spc="-110" dirty="0">
                <a:solidFill>
                  <a:schemeClr val="bg1"/>
                </a:solidFill>
                <a:latin typeface="MS Reference Sans Serif" panose="020B0604030504040204" pitchFamily="34" charset="0"/>
              </a:rPr>
              <a:t> </a:t>
            </a:r>
            <a:r>
              <a:rPr sz="3600" spc="-315" dirty="0">
                <a:solidFill>
                  <a:schemeClr val="bg1"/>
                </a:solidFill>
                <a:latin typeface="MS Reference Sans Serif" panose="020B0604030504040204" pitchFamily="34" charset="0"/>
              </a:rPr>
              <a:t>over</a:t>
            </a:r>
            <a:r>
              <a:rPr sz="3600" spc="-110" dirty="0">
                <a:solidFill>
                  <a:schemeClr val="bg1"/>
                </a:solidFill>
                <a:latin typeface="MS Reference Sans Serif" panose="020B0604030504040204" pitchFamily="34" charset="0"/>
              </a:rPr>
              <a:t> </a:t>
            </a:r>
            <a:r>
              <a:rPr sz="3600" spc="-335" dirty="0">
                <a:solidFill>
                  <a:schemeClr val="bg1"/>
                </a:solidFill>
                <a:latin typeface="MS Reference Sans Serif" panose="020B0604030504040204" pitchFamily="34" charset="0"/>
              </a:rPr>
              <a:t>time</a:t>
            </a:r>
            <a:r>
              <a:rPr sz="3600" spc="-110" dirty="0">
                <a:solidFill>
                  <a:schemeClr val="bg1"/>
                </a:solidFill>
                <a:latin typeface="MS Reference Sans Serif" panose="020B0604030504040204" pitchFamily="34" charset="0"/>
              </a:rPr>
              <a:t> </a:t>
            </a:r>
            <a:r>
              <a:rPr sz="3600" spc="-300" dirty="0">
                <a:solidFill>
                  <a:schemeClr val="bg1"/>
                </a:solidFill>
                <a:latin typeface="MS Reference Sans Serif" panose="020B0604030504040204" pitchFamily="34" charset="0"/>
              </a:rPr>
              <a:t>(time</a:t>
            </a:r>
            <a:r>
              <a:rPr sz="3600" spc="-110" dirty="0">
                <a:solidFill>
                  <a:schemeClr val="bg1"/>
                </a:solidFill>
                <a:latin typeface="MS Reference Sans Serif" panose="020B0604030504040204" pitchFamily="34" charset="0"/>
              </a:rPr>
              <a:t> </a:t>
            </a:r>
            <a:r>
              <a:rPr sz="3600" spc="-140" dirty="0">
                <a:solidFill>
                  <a:schemeClr val="bg1"/>
                </a:solidFill>
                <a:latin typeface="MS Reference Sans Serif" panose="020B0604030504040204" pitchFamily="34" charset="0"/>
              </a:rPr>
              <a:t>series).</a:t>
            </a:r>
            <a:endParaRPr sz="4000" spc="-140" dirty="0">
              <a:solidFill>
                <a:schemeClr val="bg1"/>
              </a:solidFill>
              <a:latin typeface="MS Reference Sans Serif" panose="020B0604030504040204" pitchFamily="34" charset="0"/>
            </a:endParaRPr>
          </a:p>
        </p:txBody>
      </p:sp>
      <p:sp>
        <p:nvSpPr>
          <p:cNvPr id="4" name="object 4"/>
          <p:cNvSpPr txBox="1"/>
          <p:nvPr/>
        </p:nvSpPr>
        <p:spPr>
          <a:xfrm>
            <a:off x="1325226" y="3122315"/>
            <a:ext cx="6517024" cy="4888518"/>
          </a:xfrm>
          <a:prstGeom prst="rect">
            <a:avLst/>
          </a:prstGeom>
        </p:spPr>
        <p:txBody>
          <a:bodyPr vert="horz" wrap="square" lIns="0" tIns="71120" rIns="0" bIns="0" rtlCol="0">
            <a:spAutoFit/>
          </a:bodyPr>
          <a:lstStyle/>
          <a:p>
            <a:pPr marL="12700">
              <a:lnSpc>
                <a:spcPct val="100000"/>
              </a:lnSpc>
              <a:spcBef>
                <a:spcPts val="560"/>
              </a:spcBef>
            </a:pPr>
            <a:r>
              <a:rPr sz="3600" spc="-130" dirty="0">
                <a:solidFill>
                  <a:srgbClr val="FFFFFF"/>
                </a:solidFill>
                <a:latin typeface="MS Reference Sans Serif" panose="020B0604030504040204" pitchFamily="34" charset="0"/>
                <a:cs typeface="Calibri"/>
              </a:rPr>
              <a:t>-</a:t>
            </a:r>
            <a:r>
              <a:rPr sz="3600" spc="-225" dirty="0">
                <a:solidFill>
                  <a:srgbClr val="FFFFFF"/>
                </a:solidFill>
                <a:latin typeface="MS Reference Sans Serif" panose="020B0604030504040204" pitchFamily="34" charset="0"/>
                <a:cs typeface="Calibri"/>
              </a:rPr>
              <a:t>Flight</a:t>
            </a:r>
            <a:r>
              <a:rPr sz="3600" spc="-105" dirty="0">
                <a:solidFill>
                  <a:srgbClr val="FFFFFF"/>
                </a:solidFill>
                <a:latin typeface="MS Reference Sans Serif" panose="020B0604030504040204" pitchFamily="34" charset="0"/>
                <a:cs typeface="Calibri"/>
              </a:rPr>
              <a:t> </a:t>
            </a:r>
            <a:r>
              <a:rPr sz="3600" spc="-385" dirty="0">
                <a:solidFill>
                  <a:srgbClr val="FFFFFF"/>
                </a:solidFill>
                <a:latin typeface="MS Reference Sans Serif" panose="020B0604030504040204" pitchFamily="34" charset="0"/>
                <a:cs typeface="Calibri"/>
              </a:rPr>
              <a:t>Number</a:t>
            </a:r>
            <a:r>
              <a:rPr sz="3600" spc="-100" dirty="0">
                <a:solidFill>
                  <a:srgbClr val="FFFFFF"/>
                </a:solidFill>
                <a:latin typeface="MS Reference Sans Serif" panose="020B0604030504040204" pitchFamily="34" charset="0"/>
                <a:cs typeface="Calibri"/>
              </a:rPr>
              <a:t> </a:t>
            </a:r>
            <a:r>
              <a:rPr sz="3600" spc="-245" dirty="0">
                <a:solidFill>
                  <a:srgbClr val="FFFFFF"/>
                </a:solidFill>
                <a:latin typeface="MS Reference Sans Serif" panose="020B0604030504040204" pitchFamily="34" charset="0"/>
                <a:cs typeface="Calibri"/>
              </a:rPr>
              <a:t>vs.</a:t>
            </a:r>
            <a:r>
              <a:rPr sz="3600" spc="-100" dirty="0">
                <a:solidFill>
                  <a:srgbClr val="FFFFFF"/>
                </a:solidFill>
                <a:latin typeface="MS Reference Sans Serif" panose="020B0604030504040204" pitchFamily="34" charset="0"/>
                <a:cs typeface="Calibri"/>
              </a:rPr>
              <a:t> </a:t>
            </a:r>
            <a:r>
              <a:rPr sz="3600" spc="-265" dirty="0">
                <a:solidFill>
                  <a:srgbClr val="FFFFFF"/>
                </a:solidFill>
                <a:latin typeface="MS Reference Sans Serif" panose="020B0604030504040204" pitchFamily="34" charset="0"/>
                <a:cs typeface="Calibri"/>
              </a:rPr>
              <a:t>Payload</a:t>
            </a:r>
            <a:r>
              <a:rPr sz="3600" spc="-100" dirty="0">
                <a:solidFill>
                  <a:srgbClr val="FFFFFF"/>
                </a:solidFill>
                <a:latin typeface="MS Reference Sans Serif" panose="020B0604030504040204" pitchFamily="34" charset="0"/>
                <a:cs typeface="Calibri"/>
              </a:rPr>
              <a:t> </a:t>
            </a:r>
            <a:r>
              <a:rPr sz="3600" spc="-335" dirty="0">
                <a:solidFill>
                  <a:srgbClr val="FFFFFF"/>
                </a:solidFill>
                <a:latin typeface="MS Reference Sans Serif" panose="020B0604030504040204" pitchFamily="34" charset="0"/>
                <a:cs typeface="Calibri"/>
              </a:rPr>
              <a:t>Mass,</a:t>
            </a:r>
            <a:endParaRPr sz="3600" dirty="0">
              <a:latin typeface="MS Reference Sans Serif" panose="020B0604030504040204" pitchFamily="34" charset="0"/>
              <a:cs typeface="Calibri"/>
            </a:endParaRPr>
          </a:p>
          <a:p>
            <a:pPr marL="12700">
              <a:lnSpc>
                <a:spcPct val="100000"/>
              </a:lnSpc>
              <a:spcBef>
                <a:spcPts val="459"/>
              </a:spcBef>
            </a:pPr>
            <a:r>
              <a:rPr sz="3600" spc="-130" dirty="0">
                <a:solidFill>
                  <a:srgbClr val="FFFFFF"/>
                </a:solidFill>
                <a:latin typeface="MS Reference Sans Serif" panose="020B0604030504040204" pitchFamily="34" charset="0"/>
                <a:cs typeface="Calibri"/>
              </a:rPr>
              <a:t>-</a:t>
            </a:r>
            <a:r>
              <a:rPr sz="3600" spc="-225" dirty="0">
                <a:solidFill>
                  <a:srgbClr val="FFFFFF"/>
                </a:solidFill>
                <a:latin typeface="MS Reference Sans Serif" panose="020B0604030504040204" pitchFamily="34" charset="0"/>
                <a:cs typeface="Calibri"/>
              </a:rPr>
              <a:t>Flight</a:t>
            </a:r>
            <a:r>
              <a:rPr sz="3600" spc="-95" dirty="0">
                <a:solidFill>
                  <a:srgbClr val="FFFFFF"/>
                </a:solidFill>
                <a:latin typeface="MS Reference Sans Serif" panose="020B0604030504040204" pitchFamily="34" charset="0"/>
                <a:cs typeface="Calibri"/>
              </a:rPr>
              <a:t> </a:t>
            </a:r>
            <a:r>
              <a:rPr sz="3600" spc="-385" dirty="0">
                <a:solidFill>
                  <a:srgbClr val="FFFFFF"/>
                </a:solidFill>
                <a:latin typeface="MS Reference Sans Serif" panose="020B0604030504040204" pitchFamily="34" charset="0"/>
                <a:cs typeface="Calibri"/>
              </a:rPr>
              <a:t>Number</a:t>
            </a:r>
            <a:r>
              <a:rPr sz="3600" spc="-90" dirty="0">
                <a:solidFill>
                  <a:srgbClr val="FFFFFF"/>
                </a:solidFill>
                <a:latin typeface="MS Reference Sans Serif" panose="020B0604030504040204" pitchFamily="34" charset="0"/>
                <a:cs typeface="Calibri"/>
              </a:rPr>
              <a:t> </a:t>
            </a:r>
            <a:r>
              <a:rPr sz="3600" spc="-245" dirty="0">
                <a:solidFill>
                  <a:srgbClr val="FFFFFF"/>
                </a:solidFill>
                <a:latin typeface="MS Reference Sans Serif" panose="020B0604030504040204" pitchFamily="34" charset="0"/>
                <a:cs typeface="Calibri"/>
              </a:rPr>
              <a:t>vs.</a:t>
            </a:r>
            <a:r>
              <a:rPr sz="3600" spc="-95" dirty="0">
                <a:solidFill>
                  <a:srgbClr val="FFFFFF"/>
                </a:solidFill>
                <a:latin typeface="MS Reference Sans Serif" panose="020B0604030504040204" pitchFamily="34" charset="0"/>
                <a:cs typeface="Calibri"/>
              </a:rPr>
              <a:t> </a:t>
            </a:r>
            <a:r>
              <a:rPr sz="3600" spc="-250" dirty="0">
                <a:solidFill>
                  <a:srgbClr val="FFFFFF"/>
                </a:solidFill>
                <a:latin typeface="MS Reference Sans Serif" panose="020B0604030504040204" pitchFamily="34" charset="0"/>
                <a:cs typeface="Calibri"/>
              </a:rPr>
              <a:t>Launch</a:t>
            </a:r>
            <a:r>
              <a:rPr sz="3600" spc="-90" dirty="0">
                <a:solidFill>
                  <a:srgbClr val="FFFFFF"/>
                </a:solidFill>
                <a:latin typeface="MS Reference Sans Serif" panose="020B0604030504040204" pitchFamily="34" charset="0"/>
                <a:cs typeface="Calibri"/>
              </a:rPr>
              <a:t> </a:t>
            </a:r>
            <a:r>
              <a:rPr sz="3600" spc="-265" dirty="0">
                <a:solidFill>
                  <a:srgbClr val="FFFFFF"/>
                </a:solidFill>
                <a:latin typeface="MS Reference Sans Serif" panose="020B0604030504040204" pitchFamily="34" charset="0"/>
                <a:cs typeface="Calibri"/>
              </a:rPr>
              <a:t>Site,</a:t>
            </a:r>
            <a:endParaRPr sz="3600" dirty="0">
              <a:latin typeface="MS Reference Sans Serif" panose="020B0604030504040204" pitchFamily="34" charset="0"/>
              <a:cs typeface="Calibri"/>
            </a:endParaRPr>
          </a:p>
          <a:p>
            <a:pPr marL="12700">
              <a:lnSpc>
                <a:spcPct val="100000"/>
              </a:lnSpc>
              <a:spcBef>
                <a:spcPts val="465"/>
              </a:spcBef>
            </a:pPr>
            <a:r>
              <a:rPr sz="3600" spc="-130" dirty="0">
                <a:solidFill>
                  <a:srgbClr val="FFFFFF"/>
                </a:solidFill>
                <a:latin typeface="MS Reference Sans Serif" panose="020B0604030504040204" pitchFamily="34" charset="0"/>
                <a:cs typeface="Calibri"/>
              </a:rPr>
              <a:t>-</a:t>
            </a:r>
            <a:r>
              <a:rPr sz="3600" spc="-265" dirty="0">
                <a:solidFill>
                  <a:srgbClr val="FFFFFF"/>
                </a:solidFill>
                <a:latin typeface="MS Reference Sans Serif" panose="020B0604030504040204" pitchFamily="34" charset="0"/>
                <a:cs typeface="Calibri"/>
              </a:rPr>
              <a:t>Payload</a:t>
            </a:r>
            <a:r>
              <a:rPr sz="3600" spc="-110" dirty="0">
                <a:solidFill>
                  <a:srgbClr val="FFFFFF"/>
                </a:solidFill>
                <a:latin typeface="MS Reference Sans Serif" panose="020B0604030504040204" pitchFamily="34" charset="0"/>
                <a:cs typeface="Calibri"/>
              </a:rPr>
              <a:t> </a:t>
            </a:r>
            <a:r>
              <a:rPr sz="3600" spc="-325" dirty="0">
                <a:solidFill>
                  <a:srgbClr val="FFFFFF"/>
                </a:solidFill>
                <a:latin typeface="MS Reference Sans Serif" panose="020B0604030504040204" pitchFamily="34" charset="0"/>
                <a:cs typeface="Calibri"/>
              </a:rPr>
              <a:t>Mass</a:t>
            </a:r>
            <a:r>
              <a:rPr sz="3600" spc="-110" dirty="0">
                <a:solidFill>
                  <a:srgbClr val="FFFFFF"/>
                </a:solidFill>
                <a:latin typeface="MS Reference Sans Serif" panose="020B0604030504040204" pitchFamily="34" charset="0"/>
                <a:cs typeface="Calibri"/>
              </a:rPr>
              <a:t> </a:t>
            </a:r>
            <a:r>
              <a:rPr sz="3600" spc="-245" dirty="0">
                <a:solidFill>
                  <a:srgbClr val="FFFFFF"/>
                </a:solidFill>
                <a:latin typeface="MS Reference Sans Serif" panose="020B0604030504040204" pitchFamily="34" charset="0"/>
                <a:cs typeface="Calibri"/>
              </a:rPr>
              <a:t>vs.</a:t>
            </a:r>
            <a:r>
              <a:rPr sz="3600" spc="-110" dirty="0">
                <a:solidFill>
                  <a:srgbClr val="FFFFFF"/>
                </a:solidFill>
                <a:latin typeface="MS Reference Sans Serif" panose="020B0604030504040204" pitchFamily="34" charset="0"/>
                <a:cs typeface="Calibri"/>
              </a:rPr>
              <a:t> </a:t>
            </a:r>
            <a:r>
              <a:rPr sz="3600" spc="-250" dirty="0">
                <a:solidFill>
                  <a:srgbClr val="FFFFFF"/>
                </a:solidFill>
                <a:latin typeface="MS Reference Sans Serif" panose="020B0604030504040204" pitchFamily="34" charset="0"/>
                <a:cs typeface="Calibri"/>
              </a:rPr>
              <a:t>Launch</a:t>
            </a:r>
            <a:r>
              <a:rPr sz="3600" spc="-110" dirty="0">
                <a:solidFill>
                  <a:srgbClr val="FFFFFF"/>
                </a:solidFill>
                <a:latin typeface="MS Reference Sans Serif" panose="020B0604030504040204" pitchFamily="34" charset="0"/>
                <a:cs typeface="Calibri"/>
              </a:rPr>
              <a:t> </a:t>
            </a:r>
            <a:r>
              <a:rPr sz="3600" spc="-265" dirty="0">
                <a:solidFill>
                  <a:srgbClr val="FFFFFF"/>
                </a:solidFill>
                <a:latin typeface="MS Reference Sans Serif" panose="020B0604030504040204" pitchFamily="34" charset="0"/>
                <a:cs typeface="Calibri"/>
              </a:rPr>
              <a:t>Site,</a:t>
            </a:r>
            <a:endParaRPr sz="3600" dirty="0">
              <a:latin typeface="MS Reference Sans Serif" panose="020B0604030504040204" pitchFamily="34" charset="0"/>
              <a:cs typeface="Calibri"/>
            </a:endParaRPr>
          </a:p>
          <a:p>
            <a:pPr marL="12700">
              <a:lnSpc>
                <a:spcPct val="100000"/>
              </a:lnSpc>
              <a:spcBef>
                <a:spcPts val="459"/>
              </a:spcBef>
            </a:pPr>
            <a:r>
              <a:rPr sz="3600" spc="-130" dirty="0">
                <a:solidFill>
                  <a:srgbClr val="FFFFFF"/>
                </a:solidFill>
                <a:latin typeface="MS Reference Sans Serif" panose="020B0604030504040204" pitchFamily="34" charset="0"/>
                <a:cs typeface="Calibri"/>
              </a:rPr>
              <a:t>-</a:t>
            </a:r>
            <a:r>
              <a:rPr sz="3600" spc="-350" dirty="0">
                <a:solidFill>
                  <a:srgbClr val="FFFFFF"/>
                </a:solidFill>
                <a:latin typeface="MS Reference Sans Serif" panose="020B0604030504040204" pitchFamily="34" charset="0"/>
                <a:cs typeface="Calibri"/>
              </a:rPr>
              <a:t>Orbit</a:t>
            </a:r>
            <a:r>
              <a:rPr sz="3600" spc="-105" dirty="0">
                <a:solidFill>
                  <a:srgbClr val="FFFFFF"/>
                </a:solidFill>
                <a:latin typeface="MS Reference Sans Serif" panose="020B0604030504040204" pitchFamily="34" charset="0"/>
                <a:cs typeface="Calibri"/>
              </a:rPr>
              <a:t> </a:t>
            </a:r>
            <a:r>
              <a:rPr sz="3600" spc="-395" dirty="0">
                <a:solidFill>
                  <a:srgbClr val="FFFFFF"/>
                </a:solidFill>
                <a:latin typeface="MS Reference Sans Serif" panose="020B0604030504040204" pitchFamily="34" charset="0"/>
                <a:cs typeface="Calibri"/>
              </a:rPr>
              <a:t>Type</a:t>
            </a:r>
            <a:r>
              <a:rPr sz="3600" spc="-105" dirty="0">
                <a:solidFill>
                  <a:srgbClr val="FFFFFF"/>
                </a:solidFill>
                <a:latin typeface="MS Reference Sans Serif" panose="020B0604030504040204" pitchFamily="34" charset="0"/>
                <a:cs typeface="Calibri"/>
              </a:rPr>
              <a:t> </a:t>
            </a:r>
            <a:r>
              <a:rPr sz="3600" spc="-245" dirty="0">
                <a:solidFill>
                  <a:srgbClr val="FFFFFF"/>
                </a:solidFill>
                <a:latin typeface="MS Reference Sans Serif" panose="020B0604030504040204" pitchFamily="34" charset="0"/>
                <a:cs typeface="Calibri"/>
              </a:rPr>
              <a:t>vs.</a:t>
            </a:r>
            <a:r>
              <a:rPr sz="3600" spc="-100" dirty="0">
                <a:solidFill>
                  <a:srgbClr val="FFFFFF"/>
                </a:solidFill>
                <a:latin typeface="MS Reference Sans Serif" panose="020B0604030504040204" pitchFamily="34" charset="0"/>
                <a:cs typeface="Calibri"/>
              </a:rPr>
              <a:t> </a:t>
            </a:r>
            <a:r>
              <a:rPr sz="3600" spc="-185" dirty="0">
                <a:solidFill>
                  <a:srgbClr val="FFFFFF"/>
                </a:solidFill>
                <a:latin typeface="MS Reference Sans Serif" panose="020B0604030504040204" pitchFamily="34" charset="0"/>
                <a:cs typeface="Calibri"/>
              </a:rPr>
              <a:t>Success</a:t>
            </a:r>
            <a:r>
              <a:rPr sz="3600" spc="-105" dirty="0">
                <a:solidFill>
                  <a:srgbClr val="FFFFFF"/>
                </a:solidFill>
                <a:latin typeface="MS Reference Sans Serif" panose="020B0604030504040204" pitchFamily="34" charset="0"/>
                <a:cs typeface="Calibri"/>
              </a:rPr>
              <a:t> </a:t>
            </a:r>
            <a:r>
              <a:rPr sz="3600" spc="-330" dirty="0">
                <a:solidFill>
                  <a:srgbClr val="FFFFFF"/>
                </a:solidFill>
                <a:latin typeface="MS Reference Sans Serif" panose="020B0604030504040204" pitchFamily="34" charset="0"/>
                <a:cs typeface="Calibri"/>
              </a:rPr>
              <a:t>Rate,</a:t>
            </a:r>
            <a:endParaRPr sz="3600" dirty="0">
              <a:latin typeface="MS Reference Sans Serif" panose="020B0604030504040204" pitchFamily="34" charset="0"/>
              <a:cs typeface="Calibri"/>
            </a:endParaRPr>
          </a:p>
          <a:p>
            <a:pPr marL="12700">
              <a:lnSpc>
                <a:spcPct val="100000"/>
              </a:lnSpc>
              <a:spcBef>
                <a:spcPts val="464"/>
              </a:spcBef>
            </a:pPr>
            <a:r>
              <a:rPr sz="3600" spc="-130" dirty="0">
                <a:solidFill>
                  <a:srgbClr val="FFFFFF"/>
                </a:solidFill>
                <a:latin typeface="MS Reference Sans Serif" panose="020B0604030504040204" pitchFamily="34" charset="0"/>
                <a:cs typeface="Calibri"/>
              </a:rPr>
              <a:t>-</a:t>
            </a:r>
            <a:r>
              <a:rPr sz="3600" spc="-225" dirty="0">
                <a:solidFill>
                  <a:srgbClr val="FFFFFF"/>
                </a:solidFill>
                <a:latin typeface="MS Reference Sans Serif" panose="020B0604030504040204" pitchFamily="34" charset="0"/>
                <a:cs typeface="Calibri"/>
              </a:rPr>
              <a:t>Flight</a:t>
            </a:r>
            <a:r>
              <a:rPr sz="3600" spc="-100" dirty="0">
                <a:solidFill>
                  <a:srgbClr val="FFFFFF"/>
                </a:solidFill>
                <a:latin typeface="MS Reference Sans Serif" panose="020B0604030504040204" pitchFamily="34" charset="0"/>
                <a:cs typeface="Calibri"/>
              </a:rPr>
              <a:t> </a:t>
            </a:r>
            <a:r>
              <a:rPr sz="3600" spc="-385" dirty="0">
                <a:solidFill>
                  <a:srgbClr val="FFFFFF"/>
                </a:solidFill>
                <a:latin typeface="MS Reference Sans Serif" panose="020B0604030504040204" pitchFamily="34" charset="0"/>
                <a:cs typeface="Calibri"/>
              </a:rPr>
              <a:t>Number</a:t>
            </a:r>
            <a:r>
              <a:rPr sz="3600" spc="-100" dirty="0">
                <a:solidFill>
                  <a:srgbClr val="FFFFFF"/>
                </a:solidFill>
                <a:latin typeface="MS Reference Sans Serif" panose="020B0604030504040204" pitchFamily="34" charset="0"/>
                <a:cs typeface="Calibri"/>
              </a:rPr>
              <a:t> </a:t>
            </a:r>
            <a:r>
              <a:rPr sz="3600" spc="-245" dirty="0">
                <a:solidFill>
                  <a:srgbClr val="FFFFFF"/>
                </a:solidFill>
                <a:latin typeface="MS Reference Sans Serif" panose="020B0604030504040204" pitchFamily="34" charset="0"/>
                <a:cs typeface="Calibri"/>
              </a:rPr>
              <a:t>vs.</a:t>
            </a:r>
            <a:r>
              <a:rPr sz="3600" spc="-100" dirty="0">
                <a:solidFill>
                  <a:srgbClr val="FFFFFF"/>
                </a:solidFill>
                <a:latin typeface="MS Reference Sans Serif" panose="020B0604030504040204" pitchFamily="34" charset="0"/>
                <a:cs typeface="Calibri"/>
              </a:rPr>
              <a:t> </a:t>
            </a:r>
            <a:r>
              <a:rPr sz="3600" spc="-350" dirty="0">
                <a:solidFill>
                  <a:srgbClr val="FFFFFF"/>
                </a:solidFill>
                <a:latin typeface="MS Reference Sans Serif" panose="020B0604030504040204" pitchFamily="34" charset="0"/>
                <a:cs typeface="Calibri"/>
              </a:rPr>
              <a:t>Orbit</a:t>
            </a:r>
            <a:r>
              <a:rPr sz="3600" spc="-100" dirty="0">
                <a:solidFill>
                  <a:srgbClr val="FFFFFF"/>
                </a:solidFill>
                <a:latin typeface="MS Reference Sans Serif" panose="020B0604030504040204" pitchFamily="34" charset="0"/>
                <a:cs typeface="Calibri"/>
              </a:rPr>
              <a:t> </a:t>
            </a:r>
            <a:r>
              <a:rPr sz="3600" spc="-409" dirty="0">
                <a:solidFill>
                  <a:srgbClr val="FFFFFF"/>
                </a:solidFill>
                <a:latin typeface="MS Reference Sans Serif" panose="020B0604030504040204" pitchFamily="34" charset="0"/>
                <a:cs typeface="Calibri"/>
              </a:rPr>
              <a:t>Type,</a:t>
            </a:r>
            <a:endParaRPr sz="3600" dirty="0">
              <a:latin typeface="MS Reference Sans Serif" panose="020B0604030504040204" pitchFamily="34" charset="0"/>
              <a:cs typeface="Calibri"/>
            </a:endParaRPr>
          </a:p>
          <a:p>
            <a:pPr marL="12700">
              <a:lnSpc>
                <a:spcPct val="100000"/>
              </a:lnSpc>
              <a:spcBef>
                <a:spcPts val="459"/>
              </a:spcBef>
            </a:pPr>
            <a:r>
              <a:rPr sz="3600" spc="-130" dirty="0">
                <a:solidFill>
                  <a:srgbClr val="FFFFFF"/>
                </a:solidFill>
                <a:latin typeface="MS Reference Sans Serif" panose="020B0604030504040204" pitchFamily="34" charset="0"/>
                <a:cs typeface="Calibri"/>
              </a:rPr>
              <a:t>-</a:t>
            </a:r>
            <a:r>
              <a:rPr sz="3600" spc="-265" dirty="0">
                <a:solidFill>
                  <a:srgbClr val="FFFFFF"/>
                </a:solidFill>
                <a:latin typeface="MS Reference Sans Serif" panose="020B0604030504040204" pitchFamily="34" charset="0"/>
                <a:cs typeface="Calibri"/>
              </a:rPr>
              <a:t>Payload</a:t>
            </a:r>
            <a:r>
              <a:rPr sz="3600" spc="-125" dirty="0">
                <a:solidFill>
                  <a:srgbClr val="FFFFFF"/>
                </a:solidFill>
                <a:latin typeface="MS Reference Sans Serif" panose="020B0604030504040204" pitchFamily="34" charset="0"/>
                <a:cs typeface="Calibri"/>
              </a:rPr>
              <a:t> </a:t>
            </a:r>
            <a:r>
              <a:rPr sz="3600" spc="-325" dirty="0">
                <a:solidFill>
                  <a:srgbClr val="FFFFFF"/>
                </a:solidFill>
                <a:latin typeface="MS Reference Sans Serif" panose="020B0604030504040204" pitchFamily="34" charset="0"/>
                <a:cs typeface="Calibri"/>
              </a:rPr>
              <a:t>Mass</a:t>
            </a:r>
            <a:r>
              <a:rPr sz="3600" spc="-120" dirty="0">
                <a:solidFill>
                  <a:srgbClr val="FFFFFF"/>
                </a:solidFill>
                <a:latin typeface="MS Reference Sans Serif" panose="020B0604030504040204" pitchFamily="34" charset="0"/>
                <a:cs typeface="Calibri"/>
              </a:rPr>
              <a:t> </a:t>
            </a:r>
            <a:r>
              <a:rPr sz="3600" spc="-175" dirty="0">
                <a:solidFill>
                  <a:srgbClr val="FFFFFF"/>
                </a:solidFill>
                <a:latin typeface="MS Reference Sans Serif" panose="020B0604030504040204" pitchFamily="34" charset="0"/>
                <a:cs typeface="Calibri"/>
              </a:rPr>
              <a:t>vs</a:t>
            </a:r>
            <a:r>
              <a:rPr sz="3600" spc="-120" dirty="0">
                <a:solidFill>
                  <a:srgbClr val="FFFFFF"/>
                </a:solidFill>
                <a:latin typeface="MS Reference Sans Serif" panose="020B0604030504040204" pitchFamily="34" charset="0"/>
                <a:cs typeface="Calibri"/>
              </a:rPr>
              <a:t> </a:t>
            </a:r>
            <a:r>
              <a:rPr sz="3600" spc="-350" dirty="0">
                <a:solidFill>
                  <a:srgbClr val="FFFFFF"/>
                </a:solidFill>
                <a:latin typeface="MS Reference Sans Serif" panose="020B0604030504040204" pitchFamily="34" charset="0"/>
                <a:cs typeface="Calibri"/>
              </a:rPr>
              <a:t>Orbit</a:t>
            </a:r>
            <a:r>
              <a:rPr sz="3600" spc="-120" dirty="0">
                <a:solidFill>
                  <a:srgbClr val="FFFFFF"/>
                </a:solidFill>
                <a:latin typeface="MS Reference Sans Serif" panose="020B0604030504040204" pitchFamily="34" charset="0"/>
                <a:cs typeface="Calibri"/>
              </a:rPr>
              <a:t> </a:t>
            </a:r>
            <a:r>
              <a:rPr sz="3600" spc="-395" dirty="0">
                <a:solidFill>
                  <a:srgbClr val="FFFFFF"/>
                </a:solidFill>
                <a:latin typeface="MS Reference Sans Serif" panose="020B0604030504040204" pitchFamily="34" charset="0"/>
                <a:cs typeface="Calibri"/>
              </a:rPr>
              <a:t>Type</a:t>
            </a:r>
            <a:r>
              <a:rPr sz="3600" spc="-120" dirty="0">
                <a:solidFill>
                  <a:srgbClr val="FFFFFF"/>
                </a:solidFill>
                <a:latin typeface="MS Reference Sans Serif" panose="020B0604030504040204" pitchFamily="34" charset="0"/>
                <a:cs typeface="Calibri"/>
              </a:rPr>
              <a:t> </a:t>
            </a:r>
            <a:r>
              <a:rPr sz="3600" spc="-320" dirty="0">
                <a:solidFill>
                  <a:srgbClr val="FFFFFF"/>
                </a:solidFill>
                <a:latin typeface="MS Reference Sans Serif" panose="020B0604030504040204" pitchFamily="34" charset="0"/>
                <a:cs typeface="Calibri"/>
              </a:rPr>
              <a:t>and</a:t>
            </a:r>
            <a:endParaRPr sz="3600" dirty="0">
              <a:latin typeface="MS Reference Sans Serif" panose="020B0604030504040204" pitchFamily="34" charset="0"/>
              <a:cs typeface="Calibri"/>
            </a:endParaRPr>
          </a:p>
          <a:p>
            <a:pPr marL="12700">
              <a:lnSpc>
                <a:spcPct val="100000"/>
              </a:lnSpc>
              <a:spcBef>
                <a:spcPts val="459"/>
              </a:spcBef>
            </a:pPr>
            <a:r>
              <a:rPr sz="3600" spc="-130" dirty="0">
                <a:solidFill>
                  <a:srgbClr val="FFFFFF"/>
                </a:solidFill>
                <a:latin typeface="MS Reference Sans Serif" panose="020B0604030504040204" pitchFamily="34" charset="0"/>
                <a:cs typeface="Calibri"/>
              </a:rPr>
              <a:t>-</a:t>
            </a:r>
            <a:r>
              <a:rPr sz="3600" spc="-185" dirty="0">
                <a:solidFill>
                  <a:srgbClr val="FFFFFF"/>
                </a:solidFill>
                <a:latin typeface="MS Reference Sans Serif" panose="020B0604030504040204" pitchFamily="34" charset="0"/>
                <a:cs typeface="Calibri"/>
              </a:rPr>
              <a:t>Success</a:t>
            </a:r>
            <a:r>
              <a:rPr sz="3600" spc="-100" dirty="0">
                <a:solidFill>
                  <a:srgbClr val="FFFFFF"/>
                </a:solidFill>
                <a:latin typeface="MS Reference Sans Serif" panose="020B0604030504040204" pitchFamily="34" charset="0"/>
                <a:cs typeface="Calibri"/>
              </a:rPr>
              <a:t> </a:t>
            </a:r>
            <a:r>
              <a:rPr sz="3600" spc="-305" dirty="0">
                <a:solidFill>
                  <a:srgbClr val="FFFFFF"/>
                </a:solidFill>
                <a:latin typeface="MS Reference Sans Serif" panose="020B0604030504040204" pitchFamily="34" charset="0"/>
                <a:cs typeface="Calibri"/>
              </a:rPr>
              <a:t>Rate</a:t>
            </a:r>
            <a:r>
              <a:rPr sz="3600" spc="-100" dirty="0">
                <a:solidFill>
                  <a:srgbClr val="FFFFFF"/>
                </a:solidFill>
                <a:latin typeface="MS Reference Sans Serif" panose="020B0604030504040204" pitchFamily="34" charset="0"/>
                <a:cs typeface="Calibri"/>
              </a:rPr>
              <a:t> </a:t>
            </a:r>
            <a:r>
              <a:rPr sz="3600" spc="-295" dirty="0">
                <a:solidFill>
                  <a:srgbClr val="FFFFFF"/>
                </a:solidFill>
                <a:latin typeface="MS Reference Sans Serif" panose="020B0604030504040204" pitchFamily="34" charset="0"/>
                <a:cs typeface="Calibri"/>
              </a:rPr>
              <a:t>Yearly</a:t>
            </a:r>
            <a:r>
              <a:rPr sz="3600" spc="-95" dirty="0">
                <a:solidFill>
                  <a:srgbClr val="FFFFFF"/>
                </a:solidFill>
                <a:latin typeface="MS Reference Sans Serif" panose="020B0604030504040204" pitchFamily="34" charset="0"/>
                <a:cs typeface="Calibri"/>
              </a:rPr>
              <a:t> </a:t>
            </a:r>
            <a:r>
              <a:rPr sz="3600" spc="-370" dirty="0">
                <a:solidFill>
                  <a:srgbClr val="FFFFFF"/>
                </a:solidFill>
                <a:latin typeface="MS Reference Sans Serif" panose="020B0604030504040204" pitchFamily="34" charset="0"/>
                <a:cs typeface="Calibri"/>
              </a:rPr>
              <a:t>Trend</a:t>
            </a:r>
            <a:endParaRPr sz="3600" dirty="0">
              <a:latin typeface="MS Reference Sans Serif" panose="020B0604030504040204" pitchFamily="34" charset="0"/>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463818" y="549275"/>
            <a:ext cx="5384632" cy="750259"/>
          </a:xfrm>
          <a:prstGeom prst="rect">
            <a:avLst/>
          </a:prstGeom>
        </p:spPr>
      </p:pic>
      <p:sp>
        <p:nvSpPr>
          <p:cNvPr id="3" name="object 3"/>
          <p:cNvSpPr txBox="1">
            <a:spLocks noGrp="1"/>
          </p:cNvSpPr>
          <p:nvPr>
            <p:ph type="title"/>
          </p:nvPr>
        </p:nvSpPr>
        <p:spPr>
          <a:xfrm>
            <a:off x="1898650" y="1533070"/>
            <a:ext cx="6243164" cy="629018"/>
          </a:xfrm>
          <a:prstGeom prst="rect">
            <a:avLst/>
          </a:prstGeom>
        </p:spPr>
        <p:txBody>
          <a:bodyPr vert="horz" wrap="square" lIns="0" tIns="13335" rIns="0" bIns="0" rtlCol="0">
            <a:spAutoFit/>
          </a:bodyPr>
          <a:lstStyle/>
          <a:p>
            <a:pPr marL="12700">
              <a:lnSpc>
                <a:spcPct val="100000"/>
              </a:lnSpc>
              <a:spcBef>
                <a:spcPts val="105"/>
              </a:spcBef>
            </a:pPr>
            <a:r>
              <a:rPr sz="4000" spc="-380" dirty="0">
                <a:solidFill>
                  <a:srgbClr val="869FFF"/>
                </a:solidFill>
                <a:latin typeface="MS Reference Sans Serif" panose="020B0604030504040204" pitchFamily="34" charset="0"/>
                <a:cs typeface="Calibri"/>
              </a:rPr>
              <a:t>Performed</a:t>
            </a:r>
            <a:r>
              <a:rPr sz="4000" spc="-140" dirty="0">
                <a:solidFill>
                  <a:srgbClr val="869FFF"/>
                </a:solidFill>
                <a:latin typeface="MS Reference Sans Serif" panose="020B0604030504040204" pitchFamily="34" charset="0"/>
                <a:cs typeface="Calibri"/>
              </a:rPr>
              <a:t> </a:t>
            </a:r>
            <a:r>
              <a:rPr sz="4000" spc="-350" dirty="0">
                <a:solidFill>
                  <a:srgbClr val="869FFF"/>
                </a:solidFill>
                <a:latin typeface="MS Reference Sans Serif" panose="020B0604030504040204" pitchFamily="34" charset="0"/>
                <a:cs typeface="Calibri"/>
              </a:rPr>
              <a:t>SQL</a:t>
            </a:r>
            <a:r>
              <a:rPr sz="4000" spc="-130" dirty="0">
                <a:solidFill>
                  <a:srgbClr val="869FFF"/>
                </a:solidFill>
                <a:latin typeface="MS Reference Sans Serif" panose="020B0604030504040204" pitchFamily="34" charset="0"/>
                <a:cs typeface="Calibri"/>
              </a:rPr>
              <a:t> </a:t>
            </a:r>
            <a:r>
              <a:rPr sz="4000" spc="-290" dirty="0">
                <a:solidFill>
                  <a:srgbClr val="869FFF"/>
                </a:solidFill>
                <a:latin typeface="MS Reference Sans Serif" panose="020B0604030504040204" pitchFamily="34" charset="0"/>
                <a:cs typeface="Calibri"/>
              </a:rPr>
              <a:t>queries</a:t>
            </a:r>
            <a:r>
              <a:rPr sz="3950" spc="-290" dirty="0">
                <a:solidFill>
                  <a:srgbClr val="869FFF"/>
                </a:solidFill>
                <a:latin typeface="Calibri"/>
                <a:cs typeface="Calibri"/>
              </a:rPr>
              <a:t>:</a:t>
            </a:r>
            <a:endParaRPr sz="3950" dirty="0">
              <a:solidFill>
                <a:srgbClr val="869FFF"/>
              </a:solidFill>
              <a:latin typeface="Calibri"/>
              <a:cs typeface="Calibri"/>
            </a:endParaRPr>
          </a:p>
        </p:txBody>
      </p:sp>
      <p:sp>
        <p:nvSpPr>
          <p:cNvPr id="4" name="object 4"/>
          <p:cNvSpPr txBox="1"/>
          <p:nvPr/>
        </p:nvSpPr>
        <p:spPr>
          <a:xfrm>
            <a:off x="1723969" y="2169496"/>
            <a:ext cx="16864330" cy="8446223"/>
          </a:xfrm>
          <a:prstGeom prst="rect">
            <a:avLst/>
          </a:prstGeom>
        </p:spPr>
        <p:txBody>
          <a:bodyPr vert="horz" wrap="square" lIns="0" tIns="212090" rIns="0" bIns="0" rtlCol="0">
            <a:spAutoFit/>
          </a:bodyPr>
          <a:lstStyle/>
          <a:p>
            <a:pPr marL="302895" indent="-290830">
              <a:lnSpc>
                <a:spcPct val="100000"/>
              </a:lnSpc>
              <a:spcBef>
                <a:spcPts val="1670"/>
              </a:spcBef>
              <a:buSzPct val="84745"/>
              <a:buFont typeface="Arial"/>
              <a:buChar char="•"/>
              <a:tabLst>
                <a:tab pos="302895" algn="l"/>
                <a:tab pos="303530" algn="l"/>
              </a:tabLst>
            </a:pPr>
            <a:r>
              <a:rPr sz="3200" spc="-180" dirty="0">
                <a:solidFill>
                  <a:srgbClr val="FFFFFF"/>
                </a:solidFill>
                <a:latin typeface="MS Reference Sans Serif" panose="020B0604030504040204" pitchFamily="34" charset="0"/>
                <a:cs typeface="Calibri"/>
              </a:rPr>
              <a:t>Displaying</a:t>
            </a:r>
            <a:r>
              <a:rPr sz="3200" spc="-70" dirty="0">
                <a:solidFill>
                  <a:srgbClr val="FFFFFF"/>
                </a:solidFill>
                <a:latin typeface="MS Reference Sans Serif" panose="020B0604030504040204" pitchFamily="34" charset="0"/>
                <a:cs typeface="Calibri"/>
              </a:rPr>
              <a:t> </a:t>
            </a:r>
            <a:r>
              <a:rPr sz="3200" spc="-270" dirty="0">
                <a:solidFill>
                  <a:srgbClr val="FFFFFF"/>
                </a:solidFill>
                <a:latin typeface="MS Reference Sans Serif" panose="020B0604030504040204" pitchFamily="34" charset="0"/>
                <a:cs typeface="Calibri"/>
              </a:rPr>
              <a:t>the</a:t>
            </a:r>
            <a:r>
              <a:rPr sz="3200" spc="-70" dirty="0">
                <a:solidFill>
                  <a:srgbClr val="FFFFFF"/>
                </a:solidFill>
                <a:latin typeface="MS Reference Sans Serif" panose="020B0604030504040204" pitchFamily="34" charset="0"/>
                <a:cs typeface="Calibri"/>
              </a:rPr>
              <a:t> </a:t>
            </a:r>
            <a:r>
              <a:rPr sz="3200" spc="-245" dirty="0">
                <a:solidFill>
                  <a:srgbClr val="FFFFFF"/>
                </a:solidFill>
                <a:latin typeface="MS Reference Sans Serif" panose="020B0604030504040204" pitchFamily="34" charset="0"/>
                <a:cs typeface="Calibri"/>
              </a:rPr>
              <a:t>names</a:t>
            </a:r>
            <a:r>
              <a:rPr sz="3200" spc="-65" dirty="0">
                <a:solidFill>
                  <a:srgbClr val="FFFFFF"/>
                </a:solidFill>
                <a:latin typeface="MS Reference Sans Serif" panose="020B0604030504040204" pitchFamily="34" charset="0"/>
                <a:cs typeface="Calibri"/>
              </a:rPr>
              <a:t> </a:t>
            </a:r>
            <a:r>
              <a:rPr sz="3200" spc="-295" dirty="0">
                <a:solidFill>
                  <a:srgbClr val="FFFFFF"/>
                </a:solidFill>
                <a:latin typeface="MS Reference Sans Serif" panose="020B0604030504040204" pitchFamily="34" charset="0"/>
                <a:cs typeface="Calibri"/>
              </a:rPr>
              <a:t>of</a:t>
            </a:r>
            <a:r>
              <a:rPr sz="3200" spc="-70" dirty="0">
                <a:solidFill>
                  <a:srgbClr val="FFFFFF"/>
                </a:solidFill>
                <a:latin typeface="MS Reference Sans Serif" panose="020B0604030504040204" pitchFamily="34" charset="0"/>
                <a:cs typeface="Calibri"/>
              </a:rPr>
              <a:t> </a:t>
            </a:r>
            <a:r>
              <a:rPr sz="3200" spc="-270" dirty="0">
                <a:solidFill>
                  <a:srgbClr val="FFFFFF"/>
                </a:solidFill>
                <a:latin typeface="MS Reference Sans Serif" panose="020B0604030504040204" pitchFamily="34" charset="0"/>
                <a:cs typeface="Calibri"/>
              </a:rPr>
              <a:t>the</a:t>
            </a:r>
            <a:r>
              <a:rPr sz="3200" spc="-70" dirty="0">
                <a:solidFill>
                  <a:srgbClr val="FFFFFF"/>
                </a:solidFill>
                <a:latin typeface="MS Reference Sans Serif" panose="020B0604030504040204" pitchFamily="34" charset="0"/>
                <a:cs typeface="Calibri"/>
              </a:rPr>
              <a:t> </a:t>
            </a:r>
            <a:r>
              <a:rPr sz="3200" spc="-245" dirty="0">
                <a:solidFill>
                  <a:srgbClr val="FFFFFF"/>
                </a:solidFill>
                <a:latin typeface="MS Reference Sans Serif" panose="020B0604030504040204" pitchFamily="34" charset="0"/>
                <a:cs typeface="Calibri"/>
              </a:rPr>
              <a:t>unique</a:t>
            </a:r>
            <a:r>
              <a:rPr sz="3200" spc="-70" dirty="0">
                <a:solidFill>
                  <a:srgbClr val="FFFFFF"/>
                </a:solidFill>
                <a:latin typeface="MS Reference Sans Serif" panose="020B0604030504040204" pitchFamily="34" charset="0"/>
                <a:cs typeface="Calibri"/>
              </a:rPr>
              <a:t> </a:t>
            </a:r>
            <a:r>
              <a:rPr sz="3200" spc="-195" dirty="0">
                <a:solidFill>
                  <a:srgbClr val="FFFFFF"/>
                </a:solidFill>
                <a:latin typeface="MS Reference Sans Serif" panose="020B0604030504040204" pitchFamily="34" charset="0"/>
                <a:cs typeface="Calibri"/>
              </a:rPr>
              <a:t>launch</a:t>
            </a:r>
            <a:r>
              <a:rPr sz="3200" spc="-70" dirty="0">
                <a:solidFill>
                  <a:srgbClr val="FFFFFF"/>
                </a:solidFill>
                <a:latin typeface="MS Reference Sans Serif" panose="020B0604030504040204" pitchFamily="34" charset="0"/>
                <a:cs typeface="Calibri"/>
              </a:rPr>
              <a:t> </a:t>
            </a:r>
            <a:r>
              <a:rPr sz="3200" spc="-160" dirty="0">
                <a:solidFill>
                  <a:srgbClr val="FFFFFF"/>
                </a:solidFill>
                <a:latin typeface="MS Reference Sans Serif" panose="020B0604030504040204" pitchFamily="34" charset="0"/>
                <a:cs typeface="Calibri"/>
              </a:rPr>
              <a:t>sites</a:t>
            </a:r>
            <a:r>
              <a:rPr sz="3200" spc="-70" dirty="0">
                <a:solidFill>
                  <a:srgbClr val="FFFFFF"/>
                </a:solidFill>
                <a:latin typeface="MS Reference Sans Serif" panose="020B0604030504040204" pitchFamily="34" charset="0"/>
                <a:cs typeface="Calibri"/>
              </a:rPr>
              <a:t> </a:t>
            </a:r>
            <a:r>
              <a:rPr sz="3200" spc="-185" dirty="0">
                <a:solidFill>
                  <a:srgbClr val="FFFFFF"/>
                </a:solidFill>
                <a:latin typeface="MS Reference Sans Serif" panose="020B0604030504040204" pitchFamily="34" charset="0"/>
                <a:cs typeface="Calibri"/>
              </a:rPr>
              <a:t>in</a:t>
            </a:r>
            <a:r>
              <a:rPr sz="3200" spc="-65" dirty="0">
                <a:solidFill>
                  <a:srgbClr val="FFFFFF"/>
                </a:solidFill>
                <a:latin typeface="MS Reference Sans Serif" panose="020B0604030504040204" pitchFamily="34" charset="0"/>
                <a:cs typeface="Calibri"/>
              </a:rPr>
              <a:t> </a:t>
            </a:r>
            <a:r>
              <a:rPr sz="3200" spc="-270" dirty="0">
                <a:solidFill>
                  <a:srgbClr val="FFFFFF"/>
                </a:solidFill>
                <a:latin typeface="MS Reference Sans Serif" panose="020B0604030504040204" pitchFamily="34" charset="0"/>
                <a:cs typeface="Calibri"/>
              </a:rPr>
              <a:t>the</a:t>
            </a:r>
            <a:r>
              <a:rPr sz="3200" spc="-70" dirty="0">
                <a:solidFill>
                  <a:srgbClr val="FFFFFF"/>
                </a:solidFill>
                <a:latin typeface="MS Reference Sans Serif" panose="020B0604030504040204" pitchFamily="34" charset="0"/>
                <a:cs typeface="Calibri"/>
              </a:rPr>
              <a:t> </a:t>
            </a:r>
            <a:r>
              <a:rPr sz="3200" spc="-185" dirty="0">
                <a:solidFill>
                  <a:srgbClr val="FFFFFF"/>
                </a:solidFill>
                <a:latin typeface="MS Reference Sans Serif" panose="020B0604030504040204" pitchFamily="34" charset="0"/>
                <a:cs typeface="Calibri"/>
              </a:rPr>
              <a:t>space</a:t>
            </a:r>
            <a:r>
              <a:rPr sz="3200" spc="-75" dirty="0">
                <a:solidFill>
                  <a:srgbClr val="FFFFFF"/>
                </a:solidFill>
                <a:latin typeface="MS Reference Sans Serif" panose="020B0604030504040204" pitchFamily="34" charset="0"/>
                <a:cs typeface="Calibri"/>
              </a:rPr>
              <a:t> </a:t>
            </a:r>
            <a:r>
              <a:rPr sz="3200" spc="-10" dirty="0">
                <a:solidFill>
                  <a:srgbClr val="FFFFFF"/>
                </a:solidFill>
                <a:latin typeface="MS Reference Sans Serif" panose="020B0604030504040204" pitchFamily="34" charset="0"/>
                <a:cs typeface="Calibri"/>
              </a:rPr>
              <a:t>mission</a:t>
            </a:r>
            <a:endParaRPr sz="3200" dirty="0">
              <a:latin typeface="MS Reference Sans Serif" panose="020B0604030504040204" pitchFamily="34" charset="0"/>
              <a:cs typeface="Calibri"/>
            </a:endParaRPr>
          </a:p>
          <a:p>
            <a:pPr marL="302895" indent="-290830">
              <a:lnSpc>
                <a:spcPct val="100000"/>
              </a:lnSpc>
              <a:spcBef>
                <a:spcPts val="1575"/>
              </a:spcBef>
              <a:buSzPct val="84745"/>
              <a:buFont typeface="Arial"/>
              <a:buChar char="•"/>
              <a:tabLst>
                <a:tab pos="302895" algn="l"/>
                <a:tab pos="303530" algn="l"/>
              </a:tabLst>
            </a:pPr>
            <a:r>
              <a:rPr sz="3200" spc="-180" dirty="0">
                <a:solidFill>
                  <a:srgbClr val="FFFFFF"/>
                </a:solidFill>
                <a:latin typeface="MS Reference Sans Serif" panose="020B0604030504040204" pitchFamily="34" charset="0"/>
                <a:cs typeface="Calibri"/>
              </a:rPr>
              <a:t>Displaying</a:t>
            </a:r>
            <a:r>
              <a:rPr sz="3200" spc="-75" dirty="0">
                <a:solidFill>
                  <a:srgbClr val="FFFFFF"/>
                </a:solidFill>
                <a:latin typeface="MS Reference Sans Serif" panose="020B0604030504040204" pitchFamily="34" charset="0"/>
                <a:cs typeface="Calibri"/>
              </a:rPr>
              <a:t> </a:t>
            </a:r>
            <a:r>
              <a:rPr sz="3200" spc="-270" dirty="0">
                <a:solidFill>
                  <a:srgbClr val="FFFFFF"/>
                </a:solidFill>
                <a:latin typeface="MS Reference Sans Serif" panose="020B0604030504040204" pitchFamily="34" charset="0"/>
                <a:cs typeface="Calibri"/>
              </a:rPr>
              <a:t>5</a:t>
            </a:r>
            <a:r>
              <a:rPr sz="3200" spc="-70" dirty="0">
                <a:solidFill>
                  <a:srgbClr val="FFFFFF"/>
                </a:solidFill>
                <a:latin typeface="MS Reference Sans Serif" panose="020B0604030504040204" pitchFamily="34" charset="0"/>
                <a:cs typeface="Calibri"/>
              </a:rPr>
              <a:t> </a:t>
            </a:r>
            <a:r>
              <a:rPr sz="3200" spc="-215" dirty="0">
                <a:solidFill>
                  <a:srgbClr val="FFFFFF"/>
                </a:solidFill>
                <a:latin typeface="MS Reference Sans Serif" panose="020B0604030504040204" pitchFamily="34" charset="0"/>
                <a:cs typeface="Calibri"/>
              </a:rPr>
              <a:t>records</a:t>
            </a:r>
            <a:r>
              <a:rPr sz="3200" spc="-65" dirty="0">
                <a:solidFill>
                  <a:srgbClr val="FFFFFF"/>
                </a:solidFill>
                <a:latin typeface="MS Reference Sans Serif" panose="020B0604030504040204" pitchFamily="34" charset="0"/>
                <a:cs typeface="Calibri"/>
              </a:rPr>
              <a:t> </a:t>
            </a:r>
            <a:r>
              <a:rPr sz="3200" spc="-260" dirty="0">
                <a:solidFill>
                  <a:srgbClr val="FFFFFF"/>
                </a:solidFill>
                <a:latin typeface="MS Reference Sans Serif" panose="020B0604030504040204" pitchFamily="34" charset="0"/>
                <a:cs typeface="Calibri"/>
              </a:rPr>
              <a:t>where</a:t>
            </a:r>
            <a:r>
              <a:rPr sz="3200" spc="-65" dirty="0">
                <a:solidFill>
                  <a:srgbClr val="FFFFFF"/>
                </a:solidFill>
                <a:latin typeface="MS Reference Sans Serif" panose="020B0604030504040204" pitchFamily="34" charset="0"/>
                <a:cs typeface="Calibri"/>
              </a:rPr>
              <a:t> </a:t>
            </a:r>
            <a:r>
              <a:rPr sz="3200" spc="-195" dirty="0">
                <a:solidFill>
                  <a:srgbClr val="FFFFFF"/>
                </a:solidFill>
                <a:latin typeface="MS Reference Sans Serif" panose="020B0604030504040204" pitchFamily="34" charset="0"/>
                <a:cs typeface="Calibri"/>
              </a:rPr>
              <a:t>launch</a:t>
            </a:r>
            <a:r>
              <a:rPr sz="3200" spc="-70" dirty="0">
                <a:solidFill>
                  <a:srgbClr val="FFFFFF"/>
                </a:solidFill>
                <a:latin typeface="MS Reference Sans Serif" panose="020B0604030504040204" pitchFamily="34" charset="0"/>
                <a:cs typeface="Calibri"/>
              </a:rPr>
              <a:t> </a:t>
            </a:r>
            <a:r>
              <a:rPr sz="3200" spc="-160" dirty="0">
                <a:solidFill>
                  <a:srgbClr val="FFFFFF"/>
                </a:solidFill>
                <a:latin typeface="MS Reference Sans Serif" panose="020B0604030504040204" pitchFamily="34" charset="0"/>
                <a:cs typeface="Calibri"/>
              </a:rPr>
              <a:t>sites</a:t>
            </a:r>
            <a:r>
              <a:rPr sz="3200" spc="-65" dirty="0">
                <a:solidFill>
                  <a:srgbClr val="FFFFFF"/>
                </a:solidFill>
                <a:latin typeface="MS Reference Sans Serif" panose="020B0604030504040204" pitchFamily="34" charset="0"/>
                <a:cs typeface="Calibri"/>
              </a:rPr>
              <a:t> </a:t>
            </a:r>
            <a:r>
              <a:rPr sz="3200" spc="-204" dirty="0">
                <a:solidFill>
                  <a:srgbClr val="FFFFFF"/>
                </a:solidFill>
                <a:latin typeface="MS Reference Sans Serif" panose="020B0604030504040204" pitchFamily="34" charset="0"/>
                <a:cs typeface="Calibri"/>
              </a:rPr>
              <a:t>begin</a:t>
            </a:r>
            <a:r>
              <a:rPr sz="3200" spc="-65" dirty="0">
                <a:solidFill>
                  <a:srgbClr val="FFFFFF"/>
                </a:solidFill>
                <a:latin typeface="MS Reference Sans Serif" panose="020B0604030504040204" pitchFamily="34" charset="0"/>
                <a:cs typeface="Calibri"/>
              </a:rPr>
              <a:t> </a:t>
            </a:r>
            <a:r>
              <a:rPr sz="3200" spc="-245" dirty="0">
                <a:solidFill>
                  <a:srgbClr val="FFFFFF"/>
                </a:solidFill>
                <a:latin typeface="MS Reference Sans Serif" panose="020B0604030504040204" pitchFamily="34" charset="0"/>
                <a:cs typeface="Calibri"/>
              </a:rPr>
              <a:t>with</a:t>
            </a:r>
            <a:r>
              <a:rPr sz="3200" spc="-65" dirty="0">
                <a:solidFill>
                  <a:srgbClr val="FFFFFF"/>
                </a:solidFill>
                <a:latin typeface="MS Reference Sans Serif" panose="020B0604030504040204" pitchFamily="34" charset="0"/>
                <a:cs typeface="Calibri"/>
              </a:rPr>
              <a:t> </a:t>
            </a:r>
            <a:r>
              <a:rPr sz="3200" spc="-270" dirty="0">
                <a:solidFill>
                  <a:srgbClr val="FFFFFF"/>
                </a:solidFill>
                <a:latin typeface="MS Reference Sans Serif" panose="020B0604030504040204" pitchFamily="34" charset="0"/>
                <a:cs typeface="Calibri"/>
              </a:rPr>
              <a:t>the</a:t>
            </a:r>
            <a:r>
              <a:rPr sz="3200" spc="-70" dirty="0">
                <a:solidFill>
                  <a:srgbClr val="FFFFFF"/>
                </a:solidFill>
                <a:latin typeface="MS Reference Sans Serif" panose="020B0604030504040204" pitchFamily="34" charset="0"/>
                <a:cs typeface="Calibri"/>
              </a:rPr>
              <a:t> </a:t>
            </a:r>
            <a:r>
              <a:rPr sz="3200" spc="-175" dirty="0">
                <a:solidFill>
                  <a:srgbClr val="FFFFFF"/>
                </a:solidFill>
                <a:latin typeface="MS Reference Sans Serif" panose="020B0604030504040204" pitchFamily="34" charset="0"/>
                <a:cs typeface="Calibri"/>
              </a:rPr>
              <a:t>string</a:t>
            </a:r>
            <a:r>
              <a:rPr sz="3200" spc="-65" dirty="0">
                <a:solidFill>
                  <a:srgbClr val="FFFFFF"/>
                </a:solidFill>
                <a:latin typeface="MS Reference Sans Serif" panose="020B0604030504040204" pitchFamily="34" charset="0"/>
                <a:cs typeface="Calibri"/>
              </a:rPr>
              <a:t> </a:t>
            </a:r>
            <a:r>
              <a:rPr sz="3200" spc="-375" dirty="0">
                <a:solidFill>
                  <a:srgbClr val="FFFFFF"/>
                </a:solidFill>
                <a:latin typeface="MS Reference Sans Serif" panose="020B0604030504040204" pitchFamily="34" charset="0"/>
                <a:cs typeface="Calibri"/>
              </a:rPr>
              <a:t>‘CCA'</a:t>
            </a:r>
            <a:endParaRPr sz="3200" dirty="0">
              <a:latin typeface="MS Reference Sans Serif" panose="020B0604030504040204" pitchFamily="34" charset="0"/>
              <a:cs typeface="Calibri"/>
            </a:endParaRPr>
          </a:p>
          <a:p>
            <a:pPr marL="302895" indent="-290830">
              <a:lnSpc>
                <a:spcPct val="100000"/>
              </a:lnSpc>
              <a:spcBef>
                <a:spcPts val="1575"/>
              </a:spcBef>
              <a:buSzPct val="84745"/>
              <a:buFont typeface="Arial"/>
              <a:buChar char="•"/>
              <a:tabLst>
                <a:tab pos="302895" algn="l"/>
                <a:tab pos="303530" algn="l"/>
              </a:tabLst>
            </a:pPr>
            <a:r>
              <a:rPr sz="3200" spc="-180" dirty="0">
                <a:solidFill>
                  <a:srgbClr val="FFFFFF"/>
                </a:solidFill>
                <a:latin typeface="MS Reference Sans Serif" panose="020B0604030504040204" pitchFamily="34" charset="0"/>
                <a:cs typeface="Calibri"/>
              </a:rPr>
              <a:t>Displaying</a:t>
            </a:r>
            <a:r>
              <a:rPr sz="3200" spc="-60" dirty="0">
                <a:solidFill>
                  <a:srgbClr val="FFFFFF"/>
                </a:solidFill>
                <a:latin typeface="MS Reference Sans Serif" panose="020B0604030504040204" pitchFamily="34" charset="0"/>
                <a:cs typeface="Calibri"/>
              </a:rPr>
              <a:t> </a:t>
            </a:r>
            <a:r>
              <a:rPr sz="3200" spc="-270" dirty="0">
                <a:solidFill>
                  <a:srgbClr val="FFFFFF"/>
                </a:solidFill>
                <a:latin typeface="MS Reference Sans Serif" panose="020B0604030504040204" pitchFamily="34" charset="0"/>
                <a:cs typeface="Calibri"/>
              </a:rPr>
              <a:t>the</a:t>
            </a:r>
            <a:r>
              <a:rPr sz="3200" spc="-55" dirty="0">
                <a:solidFill>
                  <a:srgbClr val="FFFFFF"/>
                </a:solidFill>
                <a:latin typeface="MS Reference Sans Serif" panose="020B0604030504040204" pitchFamily="34" charset="0"/>
                <a:cs typeface="Calibri"/>
              </a:rPr>
              <a:t> </a:t>
            </a:r>
            <a:r>
              <a:rPr sz="3200" spc="-245" dirty="0">
                <a:solidFill>
                  <a:srgbClr val="FFFFFF"/>
                </a:solidFill>
                <a:latin typeface="MS Reference Sans Serif" panose="020B0604030504040204" pitchFamily="34" charset="0"/>
                <a:cs typeface="Calibri"/>
              </a:rPr>
              <a:t>total</a:t>
            </a:r>
            <a:r>
              <a:rPr sz="3200" spc="-60" dirty="0">
                <a:solidFill>
                  <a:srgbClr val="FFFFFF"/>
                </a:solidFill>
                <a:latin typeface="MS Reference Sans Serif" panose="020B0604030504040204" pitchFamily="34" charset="0"/>
                <a:cs typeface="Calibri"/>
              </a:rPr>
              <a:t> </a:t>
            </a:r>
            <a:r>
              <a:rPr sz="3200" spc="-225" dirty="0">
                <a:solidFill>
                  <a:srgbClr val="FFFFFF"/>
                </a:solidFill>
                <a:latin typeface="MS Reference Sans Serif" panose="020B0604030504040204" pitchFamily="34" charset="0"/>
                <a:cs typeface="Calibri"/>
              </a:rPr>
              <a:t>payload</a:t>
            </a:r>
            <a:r>
              <a:rPr sz="3200" spc="-55" dirty="0">
                <a:solidFill>
                  <a:srgbClr val="FFFFFF"/>
                </a:solidFill>
                <a:latin typeface="MS Reference Sans Serif" panose="020B0604030504040204" pitchFamily="34" charset="0"/>
                <a:cs typeface="Calibri"/>
              </a:rPr>
              <a:t> </a:t>
            </a:r>
            <a:r>
              <a:rPr sz="3200" spc="-190" dirty="0">
                <a:solidFill>
                  <a:srgbClr val="FFFFFF"/>
                </a:solidFill>
                <a:latin typeface="MS Reference Sans Serif" panose="020B0604030504040204" pitchFamily="34" charset="0"/>
                <a:cs typeface="Calibri"/>
              </a:rPr>
              <a:t>mass</a:t>
            </a:r>
            <a:r>
              <a:rPr sz="3200" spc="-60" dirty="0">
                <a:solidFill>
                  <a:srgbClr val="FFFFFF"/>
                </a:solidFill>
                <a:latin typeface="MS Reference Sans Serif" panose="020B0604030504040204" pitchFamily="34" charset="0"/>
                <a:cs typeface="Calibri"/>
              </a:rPr>
              <a:t> </a:t>
            </a:r>
            <a:r>
              <a:rPr sz="3200" spc="-200" dirty="0">
                <a:solidFill>
                  <a:srgbClr val="FFFFFF"/>
                </a:solidFill>
                <a:latin typeface="MS Reference Sans Serif" panose="020B0604030504040204" pitchFamily="34" charset="0"/>
                <a:cs typeface="Calibri"/>
              </a:rPr>
              <a:t>carried</a:t>
            </a:r>
            <a:r>
              <a:rPr sz="3200" spc="-55" dirty="0">
                <a:solidFill>
                  <a:srgbClr val="FFFFFF"/>
                </a:solidFill>
                <a:latin typeface="MS Reference Sans Serif" panose="020B0604030504040204" pitchFamily="34" charset="0"/>
                <a:cs typeface="Calibri"/>
              </a:rPr>
              <a:t> </a:t>
            </a:r>
            <a:r>
              <a:rPr sz="3200" spc="-240" dirty="0">
                <a:solidFill>
                  <a:srgbClr val="FFFFFF"/>
                </a:solidFill>
                <a:latin typeface="MS Reference Sans Serif" panose="020B0604030504040204" pitchFamily="34" charset="0"/>
                <a:cs typeface="Calibri"/>
              </a:rPr>
              <a:t>by</a:t>
            </a:r>
            <a:r>
              <a:rPr sz="3200" spc="-60" dirty="0">
                <a:solidFill>
                  <a:srgbClr val="FFFFFF"/>
                </a:solidFill>
                <a:latin typeface="MS Reference Sans Serif" panose="020B0604030504040204" pitchFamily="34" charset="0"/>
                <a:cs typeface="Calibri"/>
              </a:rPr>
              <a:t> </a:t>
            </a:r>
            <a:r>
              <a:rPr sz="3200" spc="-229" dirty="0">
                <a:solidFill>
                  <a:srgbClr val="FFFFFF"/>
                </a:solidFill>
                <a:latin typeface="MS Reference Sans Serif" panose="020B0604030504040204" pitchFamily="34" charset="0"/>
                <a:cs typeface="Calibri"/>
              </a:rPr>
              <a:t>boosters</a:t>
            </a:r>
            <a:r>
              <a:rPr sz="3200" spc="-55" dirty="0">
                <a:solidFill>
                  <a:srgbClr val="FFFFFF"/>
                </a:solidFill>
                <a:latin typeface="MS Reference Sans Serif" panose="020B0604030504040204" pitchFamily="34" charset="0"/>
                <a:cs typeface="Calibri"/>
              </a:rPr>
              <a:t> </a:t>
            </a:r>
            <a:r>
              <a:rPr sz="3200" spc="-215" dirty="0">
                <a:solidFill>
                  <a:srgbClr val="FFFFFF"/>
                </a:solidFill>
                <a:latin typeface="MS Reference Sans Serif" panose="020B0604030504040204" pitchFamily="34" charset="0"/>
                <a:cs typeface="Calibri"/>
              </a:rPr>
              <a:t>launched</a:t>
            </a:r>
            <a:r>
              <a:rPr sz="3200" spc="-60" dirty="0">
                <a:solidFill>
                  <a:srgbClr val="FFFFFF"/>
                </a:solidFill>
                <a:latin typeface="MS Reference Sans Serif" panose="020B0604030504040204" pitchFamily="34" charset="0"/>
                <a:cs typeface="Calibri"/>
              </a:rPr>
              <a:t> </a:t>
            </a:r>
            <a:r>
              <a:rPr sz="3200" spc="-240" dirty="0">
                <a:solidFill>
                  <a:srgbClr val="FFFFFF"/>
                </a:solidFill>
                <a:latin typeface="MS Reference Sans Serif" panose="020B0604030504040204" pitchFamily="34" charset="0"/>
                <a:cs typeface="Calibri"/>
              </a:rPr>
              <a:t>by</a:t>
            </a:r>
            <a:r>
              <a:rPr sz="3200" spc="-55" dirty="0">
                <a:solidFill>
                  <a:srgbClr val="FFFFFF"/>
                </a:solidFill>
                <a:latin typeface="MS Reference Sans Serif" panose="020B0604030504040204" pitchFamily="34" charset="0"/>
                <a:cs typeface="Calibri"/>
              </a:rPr>
              <a:t> </a:t>
            </a:r>
            <a:r>
              <a:rPr sz="3200" spc="-325" dirty="0">
                <a:solidFill>
                  <a:srgbClr val="FFFFFF"/>
                </a:solidFill>
                <a:latin typeface="MS Reference Sans Serif" panose="020B0604030504040204" pitchFamily="34" charset="0"/>
                <a:cs typeface="Calibri"/>
              </a:rPr>
              <a:t>NASA</a:t>
            </a:r>
            <a:r>
              <a:rPr sz="3200" spc="-60" dirty="0">
                <a:solidFill>
                  <a:srgbClr val="FFFFFF"/>
                </a:solidFill>
                <a:latin typeface="MS Reference Sans Serif" panose="020B0604030504040204" pitchFamily="34" charset="0"/>
                <a:cs typeface="Calibri"/>
              </a:rPr>
              <a:t> </a:t>
            </a:r>
            <a:r>
              <a:rPr sz="3200" spc="-10" dirty="0">
                <a:solidFill>
                  <a:srgbClr val="FFFFFF"/>
                </a:solidFill>
                <a:latin typeface="MS Reference Sans Serif" panose="020B0604030504040204" pitchFamily="34" charset="0"/>
                <a:cs typeface="Calibri"/>
              </a:rPr>
              <a:t>(CRS)</a:t>
            </a:r>
            <a:endParaRPr sz="3200" dirty="0">
              <a:latin typeface="MS Reference Sans Serif" panose="020B0604030504040204" pitchFamily="34" charset="0"/>
              <a:cs typeface="Calibri"/>
            </a:endParaRPr>
          </a:p>
          <a:p>
            <a:pPr marL="302895" indent="-290830">
              <a:lnSpc>
                <a:spcPct val="100000"/>
              </a:lnSpc>
              <a:spcBef>
                <a:spcPts val="1575"/>
              </a:spcBef>
              <a:buSzPct val="84745"/>
              <a:buFont typeface="Arial"/>
              <a:buChar char="•"/>
              <a:tabLst>
                <a:tab pos="302895" algn="l"/>
                <a:tab pos="303530" algn="l"/>
              </a:tabLst>
            </a:pPr>
            <a:r>
              <a:rPr sz="3200" spc="-180" dirty="0">
                <a:solidFill>
                  <a:srgbClr val="FFFFFF"/>
                </a:solidFill>
                <a:latin typeface="MS Reference Sans Serif" panose="020B0604030504040204" pitchFamily="34" charset="0"/>
                <a:cs typeface="Calibri"/>
              </a:rPr>
              <a:t>Displaying</a:t>
            </a:r>
            <a:r>
              <a:rPr sz="3200" spc="-65" dirty="0">
                <a:solidFill>
                  <a:srgbClr val="FFFFFF"/>
                </a:solidFill>
                <a:latin typeface="MS Reference Sans Serif" panose="020B0604030504040204" pitchFamily="34" charset="0"/>
                <a:cs typeface="Calibri"/>
              </a:rPr>
              <a:t> </a:t>
            </a:r>
            <a:r>
              <a:rPr sz="3200" spc="-210" dirty="0">
                <a:solidFill>
                  <a:srgbClr val="FFFFFF"/>
                </a:solidFill>
                <a:latin typeface="MS Reference Sans Serif" panose="020B0604030504040204" pitchFamily="34" charset="0"/>
                <a:cs typeface="Calibri"/>
              </a:rPr>
              <a:t>average</a:t>
            </a:r>
            <a:r>
              <a:rPr sz="3200" spc="-60" dirty="0">
                <a:solidFill>
                  <a:srgbClr val="FFFFFF"/>
                </a:solidFill>
                <a:latin typeface="MS Reference Sans Serif" panose="020B0604030504040204" pitchFamily="34" charset="0"/>
                <a:cs typeface="Calibri"/>
              </a:rPr>
              <a:t> </a:t>
            </a:r>
            <a:r>
              <a:rPr sz="3200" spc="-225" dirty="0">
                <a:solidFill>
                  <a:srgbClr val="FFFFFF"/>
                </a:solidFill>
                <a:latin typeface="MS Reference Sans Serif" panose="020B0604030504040204" pitchFamily="34" charset="0"/>
                <a:cs typeface="Calibri"/>
              </a:rPr>
              <a:t>payload</a:t>
            </a:r>
            <a:r>
              <a:rPr sz="3200" spc="-55" dirty="0">
                <a:solidFill>
                  <a:srgbClr val="FFFFFF"/>
                </a:solidFill>
                <a:latin typeface="MS Reference Sans Serif" panose="020B0604030504040204" pitchFamily="34" charset="0"/>
                <a:cs typeface="Calibri"/>
              </a:rPr>
              <a:t> </a:t>
            </a:r>
            <a:r>
              <a:rPr sz="3200" spc="-190" dirty="0">
                <a:solidFill>
                  <a:srgbClr val="FFFFFF"/>
                </a:solidFill>
                <a:latin typeface="MS Reference Sans Serif" panose="020B0604030504040204" pitchFamily="34" charset="0"/>
                <a:cs typeface="Calibri"/>
              </a:rPr>
              <a:t>mass</a:t>
            </a:r>
            <a:r>
              <a:rPr sz="3200" spc="-55" dirty="0">
                <a:solidFill>
                  <a:srgbClr val="FFFFFF"/>
                </a:solidFill>
                <a:latin typeface="MS Reference Sans Serif" panose="020B0604030504040204" pitchFamily="34" charset="0"/>
                <a:cs typeface="Calibri"/>
              </a:rPr>
              <a:t> </a:t>
            </a:r>
            <a:r>
              <a:rPr sz="3200" spc="-200" dirty="0">
                <a:solidFill>
                  <a:srgbClr val="FFFFFF"/>
                </a:solidFill>
                <a:latin typeface="MS Reference Sans Serif" panose="020B0604030504040204" pitchFamily="34" charset="0"/>
                <a:cs typeface="Calibri"/>
              </a:rPr>
              <a:t>carried</a:t>
            </a:r>
            <a:r>
              <a:rPr sz="3200" spc="-60" dirty="0">
                <a:solidFill>
                  <a:srgbClr val="FFFFFF"/>
                </a:solidFill>
                <a:latin typeface="MS Reference Sans Serif" panose="020B0604030504040204" pitchFamily="34" charset="0"/>
                <a:cs typeface="Calibri"/>
              </a:rPr>
              <a:t> </a:t>
            </a:r>
            <a:r>
              <a:rPr sz="3200" spc="-240" dirty="0">
                <a:solidFill>
                  <a:srgbClr val="FFFFFF"/>
                </a:solidFill>
                <a:latin typeface="MS Reference Sans Serif" panose="020B0604030504040204" pitchFamily="34" charset="0"/>
                <a:cs typeface="Calibri"/>
              </a:rPr>
              <a:t>by</a:t>
            </a:r>
            <a:r>
              <a:rPr sz="3200" spc="-55" dirty="0">
                <a:solidFill>
                  <a:srgbClr val="FFFFFF"/>
                </a:solidFill>
                <a:latin typeface="MS Reference Sans Serif" panose="020B0604030504040204" pitchFamily="34" charset="0"/>
                <a:cs typeface="Calibri"/>
              </a:rPr>
              <a:t> </a:t>
            </a:r>
            <a:r>
              <a:rPr sz="3200" spc="-254" dirty="0">
                <a:solidFill>
                  <a:srgbClr val="FFFFFF"/>
                </a:solidFill>
                <a:latin typeface="MS Reference Sans Serif" panose="020B0604030504040204" pitchFamily="34" charset="0"/>
                <a:cs typeface="Calibri"/>
              </a:rPr>
              <a:t>booster</a:t>
            </a:r>
            <a:r>
              <a:rPr sz="3200" spc="-55" dirty="0">
                <a:solidFill>
                  <a:srgbClr val="FFFFFF"/>
                </a:solidFill>
                <a:latin typeface="MS Reference Sans Serif" panose="020B0604030504040204" pitchFamily="34" charset="0"/>
                <a:cs typeface="Calibri"/>
              </a:rPr>
              <a:t> </a:t>
            </a:r>
            <a:r>
              <a:rPr sz="3200" spc="-210" dirty="0">
                <a:solidFill>
                  <a:srgbClr val="FFFFFF"/>
                </a:solidFill>
                <a:latin typeface="MS Reference Sans Serif" panose="020B0604030504040204" pitchFamily="34" charset="0"/>
                <a:cs typeface="Calibri"/>
              </a:rPr>
              <a:t>version</a:t>
            </a:r>
            <a:r>
              <a:rPr sz="3200" spc="-60" dirty="0">
                <a:solidFill>
                  <a:srgbClr val="FFFFFF"/>
                </a:solidFill>
                <a:latin typeface="MS Reference Sans Serif" panose="020B0604030504040204" pitchFamily="34" charset="0"/>
                <a:cs typeface="Calibri"/>
              </a:rPr>
              <a:t> </a:t>
            </a:r>
            <a:r>
              <a:rPr sz="3200" spc="-235" dirty="0">
                <a:solidFill>
                  <a:srgbClr val="FFFFFF"/>
                </a:solidFill>
                <a:latin typeface="MS Reference Sans Serif" panose="020B0604030504040204" pitchFamily="34" charset="0"/>
                <a:cs typeface="Calibri"/>
              </a:rPr>
              <a:t>F9</a:t>
            </a:r>
            <a:r>
              <a:rPr sz="3200" spc="-55" dirty="0">
                <a:solidFill>
                  <a:srgbClr val="FFFFFF"/>
                </a:solidFill>
                <a:latin typeface="MS Reference Sans Serif" panose="020B0604030504040204" pitchFamily="34" charset="0"/>
                <a:cs typeface="Calibri"/>
              </a:rPr>
              <a:t> </a:t>
            </a:r>
            <a:r>
              <a:rPr sz="3200" spc="-570" dirty="0">
                <a:solidFill>
                  <a:srgbClr val="FFFFFF"/>
                </a:solidFill>
                <a:latin typeface="MS Reference Sans Serif" panose="020B0604030504040204" pitchFamily="34" charset="0"/>
                <a:cs typeface="Calibri"/>
              </a:rPr>
              <a:t>v1.1</a:t>
            </a:r>
            <a:endParaRPr sz="3200" dirty="0">
              <a:latin typeface="MS Reference Sans Serif" panose="020B0604030504040204" pitchFamily="34" charset="0"/>
              <a:cs typeface="Calibri"/>
            </a:endParaRPr>
          </a:p>
          <a:p>
            <a:pPr marL="302895" indent="-290830">
              <a:lnSpc>
                <a:spcPct val="100000"/>
              </a:lnSpc>
              <a:spcBef>
                <a:spcPts val="1570"/>
              </a:spcBef>
              <a:buSzPct val="84745"/>
              <a:buFont typeface="Arial"/>
              <a:buChar char="•"/>
              <a:tabLst>
                <a:tab pos="302895" algn="l"/>
                <a:tab pos="303530" algn="l"/>
              </a:tabLst>
            </a:pPr>
            <a:r>
              <a:rPr sz="3200" spc="-150" dirty="0">
                <a:solidFill>
                  <a:srgbClr val="FFFFFF"/>
                </a:solidFill>
                <a:latin typeface="MS Reference Sans Serif" panose="020B0604030504040204" pitchFamily="34" charset="0"/>
                <a:cs typeface="Calibri"/>
              </a:rPr>
              <a:t>Listing</a:t>
            </a:r>
            <a:r>
              <a:rPr sz="3200" spc="-75" dirty="0">
                <a:solidFill>
                  <a:srgbClr val="FFFFFF"/>
                </a:solidFill>
                <a:latin typeface="MS Reference Sans Serif" panose="020B0604030504040204" pitchFamily="34" charset="0"/>
                <a:cs typeface="Calibri"/>
              </a:rPr>
              <a:t> </a:t>
            </a:r>
            <a:r>
              <a:rPr sz="3200" spc="-270" dirty="0">
                <a:solidFill>
                  <a:srgbClr val="FFFFFF"/>
                </a:solidFill>
                <a:latin typeface="MS Reference Sans Serif" panose="020B0604030504040204" pitchFamily="34" charset="0"/>
                <a:cs typeface="Calibri"/>
              </a:rPr>
              <a:t>the</a:t>
            </a:r>
            <a:r>
              <a:rPr sz="3200" spc="-70" dirty="0">
                <a:solidFill>
                  <a:srgbClr val="FFFFFF"/>
                </a:solidFill>
                <a:latin typeface="MS Reference Sans Serif" panose="020B0604030504040204" pitchFamily="34" charset="0"/>
                <a:cs typeface="Calibri"/>
              </a:rPr>
              <a:t> </a:t>
            </a:r>
            <a:r>
              <a:rPr sz="3200" spc="-250" dirty="0">
                <a:solidFill>
                  <a:srgbClr val="FFFFFF"/>
                </a:solidFill>
                <a:latin typeface="MS Reference Sans Serif" panose="020B0604030504040204" pitchFamily="34" charset="0"/>
                <a:cs typeface="Calibri"/>
              </a:rPr>
              <a:t>date</a:t>
            </a:r>
            <a:r>
              <a:rPr sz="3200" spc="-75" dirty="0">
                <a:solidFill>
                  <a:srgbClr val="FFFFFF"/>
                </a:solidFill>
                <a:latin typeface="MS Reference Sans Serif" panose="020B0604030504040204" pitchFamily="34" charset="0"/>
                <a:cs typeface="Calibri"/>
              </a:rPr>
              <a:t> </a:t>
            </a:r>
            <a:r>
              <a:rPr sz="3200" spc="-270" dirty="0">
                <a:solidFill>
                  <a:srgbClr val="FFFFFF"/>
                </a:solidFill>
                <a:latin typeface="MS Reference Sans Serif" panose="020B0604030504040204" pitchFamily="34" charset="0"/>
                <a:cs typeface="Calibri"/>
              </a:rPr>
              <a:t>when</a:t>
            </a:r>
            <a:r>
              <a:rPr sz="3200" spc="-75" dirty="0">
                <a:solidFill>
                  <a:srgbClr val="FFFFFF"/>
                </a:solidFill>
                <a:latin typeface="MS Reference Sans Serif" panose="020B0604030504040204" pitchFamily="34" charset="0"/>
                <a:cs typeface="Calibri"/>
              </a:rPr>
              <a:t> </a:t>
            </a:r>
            <a:r>
              <a:rPr sz="3200" spc="-270" dirty="0">
                <a:solidFill>
                  <a:srgbClr val="FFFFFF"/>
                </a:solidFill>
                <a:latin typeface="MS Reference Sans Serif" panose="020B0604030504040204" pitchFamily="34" charset="0"/>
                <a:cs typeface="Calibri"/>
              </a:rPr>
              <a:t>the</a:t>
            </a:r>
            <a:r>
              <a:rPr sz="3200" spc="-70" dirty="0">
                <a:solidFill>
                  <a:srgbClr val="FFFFFF"/>
                </a:solidFill>
                <a:latin typeface="MS Reference Sans Serif" panose="020B0604030504040204" pitchFamily="34" charset="0"/>
                <a:cs typeface="Calibri"/>
              </a:rPr>
              <a:t> </a:t>
            </a:r>
            <a:r>
              <a:rPr sz="3200" spc="-195" dirty="0">
                <a:solidFill>
                  <a:srgbClr val="FFFFFF"/>
                </a:solidFill>
                <a:latin typeface="MS Reference Sans Serif" panose="020B0604030504040204" pitchFamily="34" charset="0"/>
                <a:cs typeface="Calibri"/>
              </a:rPr>
              <a:t>first</a:t>
            </a:r>
            <a:r>
              <a:rPr sz="3200" spc="-75" dirty="0">
                <a:solidFill>
                  <a:srgbClr val="FFFFFF"/>
                </a:solidFill>
                <a:latin typeface="MS Reference Sans Serif" panose="020B0604030504040204" pitchFamily="34" charset="0"/>
                <a:cs typeface="Calibri"/>
              </a:rPr>
              <a:t> </a:t>
            </a:r>
            <a:r>
              <a:rPr sz="3200" spc="-160" dirty="0">
                <a:solidFill>
                  <a:srgbClr val="FFFFFF"/>
                </a:solidFill>
                <a:latin typeface="MS Reference Sans Serif" panose="020B0604030504040204" pitchFamily="34" charset="0"/>
                <a:cs typeface="Calibri"/>
              </a:rPr>
              <a:t>successful</a:t>
            </a:r>
            <a:r>
              <a:rPr sz="3200" spc="-75" dirty="0">
                <a:solidFill>
                  <a:srgbClr val="FFFFFF"/>
                </a:solidFill>
                <a:latin typeface="MS Reference Sans Serif" panose="020B0604030504040204" pitchFamily="34" charset="0"/>
                <a:cs typeface="Calibri"/>
              </a:rPr>
              <a:t> </a:t>
            </a:r>
            <a:r>
              <a:rPr sz="3200" spc="-185" dirty="0">
                <a:solidFill>
                  <a:srgbClr val="FFFFFF"/>
                </a:solidFill>
                <a:latin typeface="MS Reference Sans Serif" panose="020B0604030504040204" pitchFamily="34" charset="0"/>
                <a:cs typeface="Calibri"/>
              </a:rPr>
              <a:t>landing</a:t>
            </a:r>
            <a:r>
              <a:rPr sz="3200" spc="-70" dirty="0">
                <a:solidFill>
                  <a:srgbClr val="FFFFFF"/>
                </a:solidFill>
                <a:latin typeface="MS Reference Sans Serif" panose="020B0604030504040204" pitchFamily="34" charset="0"/>
                <a:cs typeface="Calibri"/>
              </a:rPr>
              <a:t> </a:t>
            </a:r>
            <a:r>
              <a:rPr sz="3200" spc="-280" dirty="0">
                <a:solidFill>
                  <a:srgbClr val="FFFFFF"/>
                </a:solidFill>
                <a:latin typeface="MS Reference Sans Serif" panose="020B0604030504040204" pitchFamily="34" charset="0"/>
                <a:cs typeface="Calibri"/>
              </a:rPr>
              <a:t>outcome</a:t>
            </a:r>
            <a:r>
              <a:rPr sz="3200" spc="-75" dirty="0">
                <a:solidFill>
                  <a:srgbClr val="FFFFFF"/>
                </a:solidFill>
                <a:latin typeface="MS Reference Sans Serif" panose="020B0604030504040204" pitchFamily="34" charset="0"/>
                <a:cs typeface="Calibri"/>
              </a:rPr>
              <a:t> </a:t>
            </a:r>
            <a:r>
              <a:rPr sz="3200" spc="-185" dirty="0">
                <a:solidFill>
                  <a:srgbClr val="FFFFFF"/>
                </a:solidFill>
                <a:latin typeface="MS Reference Sans Serif" panose="020B0604030504040204" pitchFamily="34" charset="0"/>
                <a:cs typeface="Calibri"/>
              </a:rPr>
              <a:t>in</a:t>
            </a:r>
            <a:r>
              <a:rPr sz="3200" spc="-75" dirty="0">
                <a:solidFill>
                  <a:srgbClr val="FFFFFF"/>
                </a:solidFill>
                <a:latin typeface="MS Reference Sans Serif" panose="020B0604030504040204" pitchFamily="34" charset="0"/>
                <a:cs typeface="Calibri"/>
              </a:rPr>
              <a:t> </a:t>
            </a:r>
            <a:r>
              <a:rPr sz="3200" spc="-235" dirty="0">
                <a:solidFill>
                  <a:srgbClr val="FFFFFF"/>
                </a:solidFill>
                <a:latin typeface="MS Reference Sans Serif" panose="020B0604030504040204" pitchFamily="34" charset="0"/>
                <a:cs typeface="Calibri"/>
              </a:rPr>
              <a:t>ground</a:t>
            </a:r>
            <a:r>
              <a:rPr sz="3200" spc="-70" dirty="0">
                <a:solidFill>
                  <a:srgbClr val="FFFFFF"/>
                </a:solidFill>
                <a:latin typeface="MS Reference Sans Serif" panose="020B0604030504040204" pitchFamily="34" charset="0"/>
                <a:cs typeface="Calibri"/>
              </a:rPr>
              <a:t> </a:t>
            </a:r>
            <a:r>
              <a:rPr sz="3200" spc="-250" dirty="0">
                <a:solidFill>
                  <a:srgbClr val="FFFFFF"/>
                </a:solidFill>
                <a:latin typeface="MS Reference Sans Serif" panose="020B0604030504040204" pitchFamily="34" charset="0"/>
                <a:cs typeface="Calibri"/>
              </a:rPr>
              <a:t>pad</a:t>
            </a:r>
            <a:r>
              <a:rPr sz="3200" spc="-75" dirty="0">
                <a:solidFill>
                  <a:srgbClr val="FFFFFF"/>
                </a:solidFill>
                <a:latin typeface="MS Reference Sans Serif" panose="020B0604030504040204" pitchFamily="34" charset="0"/>
                <a:cs typeface="Calibri"/>
              </a:rPr>
              <a:t> </a:t>
            </a:r>
            <a:r>
              <a:rPr sz="3200" spc="-195" dirty="0">
                <a:solidFill>
                  <a:srgbClr val="FFFFFF"/>
                </a:solidFill>
                <a:latin typeface="MS Reference Sans Serif" panose="020B0604030504040204" pitchFamily="34" charset="0"/>
                <a:cs typeface="Calibri"/>
              </a:rPr>
              <a:t>was</a:t>
            </a:r>
            <a:r>
              <a:rPr sz="3200" spc="-75" dirty="0">
                <a:solidFill>
                  <a:srgbClr val="FFFFFF"/>
                </a:solidFill>
                <a:latin typeface="MS Reference Sans Serif" panose="020B0604030504040204" pitchFamily="34" charset="0"/>
                <a:cs typeface="Calibri"/>
              </a:rPr>
              <a:t> </a:t>
            </a:r>
            <a:r>
              <a:rPr sz="3200" spc="-35" dirty="0">
                <a:solidFill>
                  <a:srgbClr val="FFFFFF"/>
                </a:solidFill>
                <a:latin typeface="MS Reference Sans Serif" panose="020B0604030504040204" pitchFamily="34" charset="0"/>
                <a:cs typeface="Calibri"/>
              </a:rPr>
              <a:t>achieved</a:t>
            </a:r>
            <a:endParaRPr sz="3200" dirty="0">
              <a:latin typeface="MS Reference Sans Serif" panose="020B0604030504040204" pitchFamily="34" charset="0"/>
              <a:cs typeface="Calibri"/>
            </a:endParaRPr>
          </a:p>
          <a:p>
            <a:pPr marL="302895" indent="-290830">
              <a:lnSpc>
                <a:spcPct val="100000"/>
              </a:lnSpc>
              <a:spcBef>
                <a:spcPts val="1595"/>
              </a:spcBef>
              <a:buSzPct val="84745"/>
              <a:buFont typeface="Arial"/>
              <a:buChar char="•"/>
              <a:tabLst>
                <a:tab pos="302895" algn="l"/>
                <a:tab pos="303530" algn="l"/>
              </a:tabLst>
            </a:pPr>
            <a:r>
              <a:rPr sz="3200" spc="-150" dirty="0">
                <a:solidFill>
                  <a:srgbClr val="FFFFFF"/>
                </a:solidFill>
                <a:latin typeface="MS Reference Sans Serif" panose="020B0604030504040204" pitchFamily="34" charset="0"/>
                <a:cs typeface="Calibri"/>
              </a:rPr>
              <a:t>Listing</a:t>
            </a:r>
            <a:r>
              <a:rPr sz="3200" spc="-70" dirty="0">
                <a:solidFill>
                  <a:srgbClr val="FFFFFF"/>
                </a:solidFill>
                <a:latin typeface="MS Reference Sans Serif" panose="020B0604030504040204" pitchFamily="34" charset="0"/>
                <a:cs typeface="Calibri"/>
              </a:rPr>
              <a:t> </a:t>
            </a:r>
            <a:r>
              <a:rPr sz="3200" spc="-270" dirty="0">
                <a:solidFill>
                  <a:srgbClr val="FFFFFF"/>
                </a:solidFill>
                <a:latin typeface="MS Reference Sans Serif" panose="020B0604030504040204" pitchFamily="34" charset="0"/>
                <a:cs typeface="Calibri"/>
              </a:rPr>
              <a:t>the</a:t>
            </a:r>
            <a:r>
              <a:rPr sz="3200" spc="-70" dirty="0">
                <a:solidFill>
                  <a:srgbClr val="FFFFFF"/>
                </a:solidFill>
                <a:latin typeface="MS Reference Sans Serif" panose="020B0604030504040204" pitchFamily="34" charset="0"/>
                <a:cs typeface="Calibri"/>
              </a:rPr>
              <a:t> </a:t>
            </a:r>
            <a:r>
              <a:rPr sz="3200" spc="-245" dirty="0">
                <a:solidFill>
                  <a:srgbClr val="FFFFFF"/>
                </a:solidFill>
                <a:latin typeface="MS Reference Sans Serif" panose="020B0604030504040204" pitchFamily="34" charset="0"/>
                <a:cs typeface="Calibri"/>
              </a:rPr>
              <a:t>names</a:t>
            </a:r>
            <a:r>
              <a:rPr sz="3200" spc="-70" dirty="0">
                <a:solidFill>
                  <a:srgbClr val="FFFFFF"/>
                </a:solidFill>
                <a:latin typeface="MS Reference Sans Serif" panose="020B0604030504040204" pitchFamily="34" charset="0"/>
                <a:cs typeface="Calibri"/>
              </a:rPr>
              <a:t> </a:t>
            </a:r>
            <a:r>
              <a:rPr sz="3200" spc="-295" dirty="0">
                <a:solidFill>
                  <a:srgbClr val="FFFFFF"/>
                </a:solidFill>
                <a:latin typeface="MS Reference Sans Serif" panose="020B0604030504040204" pitchFamily="34" charset="0"/>
                <a:cs typeface="Calibri"/>
              </a:rPr>
              <a:t>of</a:t>
            </a:r>
            <a:r>
              <a:rPr sz="3200" spc="-75" dirty="0">
                <a:solidFill>
                  <a:srgbClr val="FFFFFF"/>
                </a:solidFill>
                <a:latin typeface="MS Reference Sans Serif" panose="020B0604030504040204" pitchFamily="34" charset="0"/>
                <a:cs typeface="Calibri"/>
              </a:rPr>
              <a:t> </a:t>
            </a:r>
            <a:r>
              <a:rPr sz="3200" spc="-270" dirty="0">
                <a:solidFill>
                  <a:srgbClr val="FFFFFF"/>
                </a:solidFill>
                <a:latin typeface="MS Reference Sans Serif" panose="020B0604030504040204" pitchFamily="34" charset="0"/>
                <a:cs typeface="Calibri"/>
              </a:rPr>
              <a:t>the</a:t>
            </a:r>
            <a:r>
              <a:rPr sz="3200" spc="-70" dirty="0">
                <a:solidFill>
                  <a:srgbClr val="FFFFFF"/>
                </a:solidFill>
                <a:latin typeface="MS Reference Sans Serif" panose="020B0604030504040204" pitchFamily="34" charset="0"/>
                <a:cs typeface="Calibri"/>
              </a:rPr>
              <a:t> </a:t>
            </a:r>
            <a:r>
              <a:rPr sz="3200" spc="-229" dirty="0">
                <a:solidFill>
                  <a:srgbClr val="FFFFFF"/>
                </a:solidFill>
                <a:latin typeface="MS Reference Sans Serif" panose="020B0604030504040204" pitchFamily="34" charset="0"/>
                <a:cs typeface="Calibri"/>
              </a:rPr>
              <a:t>boosters</a:t>
            </a:r>
            <a:r>
              <a:rPr sz="3200" spc="-70" dirty="0">
                <a:solidFill>
                  <a:srgbClr val="FFFFFF"/>
                </a:solidFill>
                <a:latin typeface="MS Reference Sans Serif" panose="020B0604030504040204" pitchFamily="34" charset="0"/>
                <a:cs typeface="Calibri"/>
              </a:rPr>
              <a:t> </a:t>
            </a:r>
            <a:r>
              <a:rPr sz="3200" spc="-204" dirty="0">
                <a:solidFill>
                  <a:srgbClr val="FFFFFF"/>
                </a:solidFill>
                <a:latin typeface="MS Reference Sans Serif" panose="020B0604030504040204" pitchFamily="34" charset="0"/>
                <a:cs typeface="Calibri"/>
              </a:rPr>
              <a:t>which</a:t>
            </a:r>
            <a:r>
              <a:rPr sz="3200" spc="-70" dirty="0">
                <a:solidFill>
                  <a:srgbClr val="FFFFFF"/>
                </a:solidFill>
                <a:latin typeface="MS Reference Sans Serif" panose="020B0604030504040204" pitchFamily="34" charset="0"/>
                <a:cs typeface="Calibri"/>
              </a:rPr>
              <a:t> </a:t>
            </a:r>
            <a:r>
              <a:rPr sz="3200" spc="-240" dirty="0">
                <a:solidFill>
                  <a:srgbClr val="FFFFFF"/>
                </a:solidFill>
                <a:latin typeface="MS Reference Sans Serif" panose="020B0604030504040204" pitchFamily="34" charset="0"/>
                <a:cs typeface="Calibri"/>
              </a:rPr>
              <a:t>have</a:t>
            </a:r>
            <a:r>
              <a:rPr sz="3200" spc="-70" dirty="0">
                <a:solidFill>
                  <a:srgbClr val="FFFFFF"/>
                </a:solidFill>
                <a:latin typeface="MS Reference Sans Serif" panose="020B0604030504040204" pitchFamily="34" charset="0"/>
                <a:cs typeface="Calibri"/>
              </a:rPr>
              <a:t> </a:t>
            </a:r>
            <a:r>
              <a:rPr sz="3200" spc="-135" dirty="0">
                <a:solidFill>
                  <a:srgbClr val="FFFFFF"/>
                </a:solidFill>
                <a:latin typeface="MS Reference Sans Serif" panose="020B0604030504040204" pitchFamily="34" charset="0"/>
                <a:cs typeface="Calibri"/>
              </a:rPr>
              <a:t>success</a:t>
            </a:r>
            <a:r>
              <a:rPr sz="3200" spc="-70" dirty="0">
                <a:solidFill>
                  <a:srgbClr val="FFFFFF"/>
                </a:solidFill>
                <a:latin typeface="MS Reference Sans Serif" panose="020B0604030504040204" pitchFamily="34" charset="0"/>
                <a:cs typeface="Calibri"/>
              </a:rPr>
              <a:t> </a:t>
            </a:r>
            <a:r>
              <a:rPr sz="3200" spc="-185" dirty="0">
                <a:solidFill>
                  <a:srgbClr val="FFFFFF"/>
                </a:solidFill>
                <a:latin typeface="MS Reference Sans Serif" panose="020B0604030504040204" pitchFamily="34" charset="0"/>
                <a:cs typeface="Calibri"/>
              </a:rPr>
              <a:t>in</a:t>
            </a:r>
            <a:r>
              <a:rPr sz="3200" spc="-70" dirty="0">
                <a:solidFill>
                  <a:srgbClr val="FFFFFF"/>
                </a:solidFill>
                <a:latin typeface="MS Reference Sans Serif" panose="020B0604030504040204" pitchFamily="34" charset="0"/>
                <a:cs typeface="Calibri"/>
              </a:rPr>
              <a:t> </a:t>
            </a:r>
            <a:r>
              <a:rPr sz="3200" spc="-260" dirty="0">
                <a:solidFill>
                  <a:srgbClr val="FFFFFF"/>
                </a:solidFill>
                <a:latin typeface="MS Reference Sans Serif" panose="020B0604030504040204" pitchFamily="34" charset="0"/>
                <a:cs typeface="Calibri"/>
              </a:rPr>
              <a:t>drone</a:t>
            </a:r>
            <a:r>
              <a:rPr sz="3200" spc="-70" dirty="0">
                <a:solidFill>
                  <a:srgbClr val="FFFFFF"/>
                </a:solidFill>
                <a:latin typeface="MS Reference Sans Serif" panose="020B0604030504040204" pitchFamily="34" charset="0"/>
                <a:cs typeface="Calibri"/>
              </a:rPr>
              <a:t> </a:t>
            </a:r>
            <a:r>
              <a:rPr sz="3200" spc="-180" dirty="0">
                <a:solidFill>
                  <a:srgbClr val="FFFFFF"/>
                </a:solidFill>
                <a:latin typeface="MS Reference Sans Serif" panose="020B0604030504040204" pitchFamily="34" charset="0"/>
                <a:cs typeface="Calibri"/>
              </a:rPr>
              <a:t>ship</a:t>
            </a:r>
            <a:r>
              <a:rPr sz="3200" spc="-75" dirty="0">
                <a:solidFill>
                  <a:srgbClr val="FFFFFF"/>
                </a:solidFill>
                <a:latin typeface="MS Reference Sans Serif" panose="020B0604030504040204" pitchFamily="34" charset="0"/>
                <a:cs typeface="Calibri"/>
              </a:rPr>
              <a:t> </a:t>
            </a:r>
            <a:r>
              <a:rPr sz="3200" spc="-235" dirty="0">
                <a:solidFill>
                  <a:srgbClr val="FFFFFF"/>
                </a:solidFill>
                <a:latin typeface="MS Reference Sans Serif" panose="020B0604030504040204" pitchFamily="34" charset="0"/>
                <a:cs typeface="Calibri"/>
              </a:rPr>
              <a:t>and</a:t>
            </a:r>
            <a:r>
              <a:rPr sz="3200" spc="-70" dirty="0">
                <a:solidFill>
                  <a:srgbClr val="FFFFFF"/>
                </a:solidFill>
                <a:latin typeface="MS Reference Sans Serif" panose="020B0604030504040204" pitchFamily="34" charset="0"/>
                <a:cs typeface="Calibri"/>
              </a:rPr>
              <a:t> </a:t>
            </a:r>
            <a:r>
              <a:rPr sz="3200" spc="-240" dirty="0">
                <a:solidFill>
                  <a:srgbClr val="FFFFFF"/>
                </a:solidFill>
                <a:latin typeface="MS Reference Sans Serif" panose="020B0604030504040204" pitchFamily="34" charset="0"/>
                <a:cs typeface="Calibri"/>
              </a:rPr>
              <a:t>have</a:t>
            </a:r>
            <a:r>
              <a:rPr sz="3200" spc="-70" dirty="0">
                <a:solidFill>
                  <a:srgbClr val="FFFFFF"/>
                </a:solidFill>
                <a:latin typeface="MS Reference Sans Serif" panose="020B0604030504040204" pitchFamily="34" charset="0"/>
                <a:cs typeface="Calibri"/>
              </a:rPr>
              <a:t> </a:t>
            </a:r>
            <a:r>
              <a:rPr sz="3200" spc="-225" dirty="0">
                <a:solidFill>
                  <a:srgbClr val="FFFFFF"/>
                </a:solidFill>
                <a:latin typeface="MS Reference Sans Serif" panose="020B0604030504040204" pitchFamily="34" charset="0"/>
                <a:cs typeface="Calibri"/>
              </a:rPr>
              <a:t>payload</a:t>
            </a:r>
            <a:r>
              <a:rPr sz="3200" spc="-70" dirty="0">
                <a:solidFill>
                  <a:srgbClr val="FFFFFF"/>
                </a:solidFill>
                <a:latin typeface="MS Reference Sans Serif" panose="020B0604030504040204" pitchFamily="34" charset="0"/>
                <a:cs typeface="Calibri"/>
              </a:rPr>
              <a:t> </a:t>
            </a:r>
            <a:r>
              <a:rPr sz="3200" spc="-190" dirty="0">
                <a:solidFill>
                  <a:srgbClr val="FFFFFF"/>
                </a:solidFill>
                <a:latin typeface="MS Reference Sans Serif" panose="020B0604030504040204" pitchFamily="34" charset="0"/>
                <a:cs typeface="Calibri"/>
              </a:rPr>
              <a:t>mass</a:t>
            </a:r>
            <a:r>
              <a:rPr sz="3200" spc="-70" dirty="0">
                <a:solidFill>
                  <a:srgbClr val="FFFFFF"/>
                </a:solidFill>
                <a:latin typeface="MS Reference Sans Serif" panose="020B0604030504040204" pitchFamily="34" charset="0"/>
                <a:cs typeface="Calibri"/>
              </a:rPr>
              <a:t> </a:t>
            </a:r>
            <a:r>
              <a:rPr sz="3200" spc="-220" dirty="0">
                <a:solidFill>
                  <a:srgbClr val="FFFFFF"/>
                </a:solidFill>
                <a:latin typeface="MS Reference Sans Serif" panose="020B0604030504040204" pitchFamily="34" charset="0"/>
                <a:cs typeface="Calibri"/>
              </a:rPr>
              <a:t>greater</a:t>
            </a:r>
            <a:r>
              <a:rPr sz="3200" spc="-70" dirty="0">
                <a:solidFill>
                  <a:srgbClr val="FFFFFF"/>
                </a:solidFill>
                <a:latin typeface="MS Reference Sans Serif" panose="020B0604030504040204" pitchFamily="34" charset="0"/>
                <a:cs typeface="Calibri"/>
              </a:rPr>
              <a:t> </a:t>
            </a:r>
            <a:r>
              <a:rPr sz="3200" spc="-240" dirty="0">
                <a:solidFill>
                  <a:srgbClr val="FFFFFF"/>
                </a:solidFill>
                <a:latin typeface="MS Reference Sans Serif" panose="020B0604030504040204" pitchFamily="34" charset="0"/>
                <a:cs typeface="Calibri"/>
              </a:rPr>
              <a:t>than</a:t>
            </a:r>
            <a:r>
              <a:rPr sz="3200" spc="-70" dirty="0">
                <a:solidFill>
                  <a:srgbClr val="FFFFFF"/>
                </a:solidFill>
                <a:latin typeface="MS Reference Sans Serif" panose="020B0604030504040204" pitchFamily="34" charset="0"/>
                <a:cs typeface="Calibri"/>
              </a:rPr>
              <a:t> </a:t>
            </a:r>
            <a:r>
              <a:rPr sz="3200" spc="-245" dirty="0">
                <a:solidFill>
                  <a:srgbClr val="FFFFFF"/>
                </a:solidFill>
                <a:latin typeface="MS Reference Sans Serif" panose="020B0604030504040204" pitchFamily="34" charset="0"/>
                <a:cs typeface="Calibri"/>
              </a:rPr>
              <a:t>4000</a:t>
            </a:r>
            <a:r>
              <a:rPr sz="3200" spc="-75" dirty="0">
                <a:solidFill>
                  <a:srgbClr val="FFFFFF"/>
                </a:solidFill>
                <a:latin typeface="MS Reference Sans Serif" panose="020B0604030504040204" pitchFamily="34" charset="0"/>
                <a:cs typeface="Calibri"/>
              </a:rPr>
              <a:t> </a:t>
            </a:r>
            <a:r>
              <a:rPr sz="3200" spc="-275" dirty="0">
                <a:solidFill>
                  <a:srgbClr val="FFFFFF"/>
                </a:solidFill>
                <a:latin typeface="MS Reference Sans Serif" panose="020B0604030504040204" pitchFamily="34" charset="0"/>
                <a:cs typeface="Calibri"/>
              </a:rPr>
              <a:t>but</a:t>
            </a:r>
            <a:r>
              <a:rPr sz="3200" spc="-70" dirty="0">
                <a:solidFill>
                  <a:srgbClr val="FFFFFF"/>
                </a:solidFill>
                <a:latin typeface="MS Reference Sans Serif" panose="020B0604030504040204" pitchFamily="34" charset="0"/>
                <a:cs typeface="Calibri"/>
              </a:rPr>
              <a:t> </a:t>
            </a:r>
            <a:r>
              <a:rPr sz="3200" spc="-130" dirty="0">
                <a:solidFill>
                  <a:srgbClr val="FFFFFF"/>
                </a:solidFill>
                <a:latin typeface="MS Reference Sans Serif" panose="020B0604030504040204" pitchFamily="34" charset="0"/>
                <a:cs typeface="Calibri"/>
              </a:rPr>
              <a:t>less</a:t>
            </a:r>
            <a:r>
              <a:rPr sz="3200" spc="-70" dirty="0">
                <a:solidFill>
                  <a:srgbClr val="FFFFFF"/>
                </a:solidFill>
                <a:latin typeface="MS Reference Sans Serif" panose="020B0604030504040204" pitchFamily="34" charset="0"/>
                <a:cs typeface="Calibri"/>
              </a:rPr>
              <a:t> </a:t>
            </a:r>
            <a:r>
              <a:rPr sz="3200" spc="-240" dirty="0">
                <a:solidFill>
                  <a:srgbClr val="FFFFFF"/>
                </a:solidFill>
                <a:latin typeface="MS Reference Sans Serif" panose="020B0604030504040204" pitchFamily="34" charset="0"/>
                <a:cs typeface="Calibri"/>
              </a:rPr>
              <a:t>than</a:t>
            </a:r>
            <a:r>
              <a:rPr sz="3200" spc="-70" dirty="0">
                <a:solidFill>
                  <a:srgbClr val="FFFFFF"/>
                </a:solidFill>
                <a:latin typeface="MS Reference Sans Serif" panose="020B0604030504040204" pitchFamily="34" charset="0"/>
                <a:cs typeface="Calibri"/>
              </a:rPr>
              <a:t> </a:t>
            </a:r>
            <a:r>
              <a:rPr sz="3200" spc="-55" dirty="0">
                <a:solidFill>
                  <a:srgbClr val="FFFFFF"/>
                </a:solidFill>
                <a:latin typeface="MS Reference Sans Serif" panose="020B0604030504040204" pitchFamily="34" charset="0"/>
                <a:cs typeface="Calibri"/>
              </a:rPr>
              <a:t>6000</a:t>
            </a:r>
            <a:endParaRPr sz="3200" dirty="0">
              <a:latin typeface="MS Reference Sans Serif" panose="020B0604030504040204" pitchFamily="34" charset="0"/>
              <a:cs typeface="Calibri"/>
            </a:endParaRPr>
          </a:p>
          <a:p>
            <a:pPr marL="302895" indent="-290830">
              <a:lnSpc>
                <a:spcPct val="100000"/>
              </a:lnSpc>
              <a:spcBef>
                <a:spcPts val="1575"/>
              </a:spcBef>
              <a:buSzPct val="84745"/>
              <a:buFont typeface="Arial"/>
              <a:buChar char="•"/>
              <a:tabLst>
                <a:tab pos="302895" algn="l"/>
                <a:tab pos="303530" algn="l"/>
              </a:tabLst>
            </a:pPr>
            <a:r>
              <a:rPr sz="3200" spc="-150" dirty="0">
                <a:solidFill>
                  <a:srgbClr val="FFFFFF"/>
                </a:solidFill>
                <a:latin typeface="MS Reference Sans Serif" panose="020B0604030504040204" pitchFamily="34" charset="0"/>
                <a:cs typeface="Calibri"/>
              </a:rPr>
              <a:t>Listing</a:t>
            </a:r>
            <a:r>
              <a:rPr sz="3200" spc="-80" dirty="0">
                <a:solidFill>
                  <a:srgbClr val="FFFFFF"/>
                </a:solidFill>
                <a:latin typeface="MS Reference Sans Serif" panose="020B0604030504040204" pitchFamily="34" charset="0"/>
                <a:cs typeface="Calibri"/>
              </a:rPr>
              <a:t> </a:t>
            </a:r>
            <a:r>
              <a:rPr sz="3200" spc="-270" dirty="0">
                <a:solidFill>
                  <a:srgbClr val="FFFFFF"/>
                </a:solidFill>
                <a:latin typeface="MS Reference Sans Serif" panose="020B0604030504040204" pitchFamily="34" charset="0"/>
                <a:cs typeface="Calibri"/>
              </a:rPr>
              <a:t>the</a:t>
            </a:r>
            <a:r>
              <a:rPr sz="3200" spc="-65" dirty="0">
                <a:solidFill>
                  <a:srgbClr val="FFFFFF"/>
                </a:solidFill>
                <a:latin typeface="MS Reference Sans Serif" panose="020B0604030504040204" pitchFamily="34" charset="0"/>
                <a:cs typeface="Calibri"/>
              </a:rPr>
              <a:t> </a:t>
            </a:r>
            <a:r>
              <a:rPr sz="3200" spc="-245" dirty="0">
                <a:solidFill>
                  <a:srgbClr val="FFFFFF"/>
                </a:solidFill>
                <a:latin typeface="MS Reference Sans Serif" panose="020B0604030504040204" pitchFamily="34" charset="0"/>
                <a:cs typeface="Calibri"/>
              </a:rPr>
              <a:t>total</a:t>
            </a:r>
            <a:r>
              <a:rPr sz="3200" spc="-70" dirty="0">
                <a:solidFill>
                  <a:srgbClr val="FFFFFF"/>
                </a:solidFill>
                <a:latin typeface="MS Reference Sans Serif" panose="020B0604030504040204" pitchFamily="34" charset="0"/>
                <a:cs typeface="Calibri"/>
              </a:rPr>
              <a:t> </a:t>
            </a:r>
            <a:r>
              <a:rPr sz="3200" spc="-290" dirty="0">
                <a:solidFill>
                  <a:srgbClr val="FFFFFF"/>
                </a:solidFill>
                <a:latin typeface="MS Reference Sans Serif" panose="020B0604030504040204" pitchFamily="34" charset="0"/>
                <a:cs typeface="Calibri"/>
              </a:rPr>
              <a:t>number</a:t>
            </a:r>
            <a:r>
              <a:rPr sz="3200" spc="-65" dirty="0">
                <a:solidFill>
                  <a:srgbClr val="FFFFFF"/>
                </a:solidFill>
                <a:latin typeface="MS Reference Sans Serif" panose="020B0604030504040204" pitchFamily="34" charset="0"/>
                <a:cs typeface="Calibri"/>
              </a:rPr>
              <a:t> </a:t>
            </a:r>
            <a:r>
              <a:rPr sz="3200" spc="-295" dirty="0">
                <a:solidFill>
                  <a:srgbClr val="FFFFFF"/>
                </a:solidFill>
                <a:latin typeface="MS Reference Sans Serif" panose="020B0604030504040204" pitchFamily="34" charset="0"/>
                <a:cs typeface="Calibri"/>
              </a:rPr>
              <a:t>of</a:t>
            </a:r>
            <a:r>
              <a:rPr sz="3200" spc="-70" dirty="0">
                <a:solidFill>
                  <a:srgbClr val="FFFFFF"/>
                </a:solidFill>
                <a:latin typeface="MS Reference Sans Serif" panose="020B0604030504040204" pitchFamily="34" charset="0"/>
                <a:cs typeface="Calibri"/>
              </a:rPr>
              <a:t> </a:t>
            </a:r>
            <a:r>
              <a:rPr sz="3200" spc="-160" dirty="0">
                <a:solidFill>
                  <a:srgbClr val="FFFFFF"/>
                </a:solidFill>
                <a:latin typeface="MS Reference Sans Serif" panose="020B0604030504040204" pitchFamily="34" charset="0"/>
                <a:cs typeface="Calibri"/>
              </a:rPr>
              <a:t>successful</a:t>
            </a:r>
            <a:r>
              <a:rPr sz="3200" spc="-65" dirty="0">
                <a:solidFill>
                  <a:srgbClr val="FFFFFF"/>
                </a:solidFill>
                <a:latin typeface="MS Reference Sans Serif" panose="020B0604030504040204" pitchFamily="34" charset="0"/>
                <a:cs typeface="Calibri"/>
              </a:rPr>
              <a:t> </a:t>
            </a:r>
            <a:r>
              <a:rPr sz="3200" spc="-235" dirty="0">
                <a:solidFill>
                  <a:srgbClr val="FFFFFF"/>
                </a:solidFill>
                <a:latin typeface="MS Reference Sans Serif" panose="020B0604030504040204" pitchFamily="34" charset="0"/>
                <a:cs typeface="Calibri"/>
              </a:rPr>
              <a:t>and</a:t>
            </a:r>
            <a:r>
              <a:rPr sz="3200" spc="-70" dirty="0">
                <a:solidFill>
                  <a:srgbClr val="FFFFFF"/>
                </a:solidFill>
                <a:latin typeface="MS Reference Sans Serif" panose="020B0604030504040204" pitchFamily="34" charset="0"/>
                <a:cs typeface="Calibri"/>
              </a:rPr>
              <a:t> </a:t>
            </a:r>
            <a:r>
              <a:rPr sz="3200" spc="-204" dirty="0">
                <a:solidFill>
                  <a:srgbClr val="FFFFFF"/>
                </a:solidFill>
                <a:latin typeface="MS Reference Sans Serif" panose="020B0604030504040204" pitchFamily="34" charset="0"/>
                <a:cs typeface="Calibri"/>
              </a:rPr>
              <a:t>failure</a:t>
            </a:r>
            <a:r>
              <a:rPr sz="3200" spc="-65" dirty="0">
                <a:solidFill>
                  <a:srgbClr val="FFFFFF"/>
                </a:solidFill>
                <a:latin typeface="MS Reference Sans Serif" panose="020B0604030504040204" pitchFamily="34" charset="0"/>
                <a:cs typeface="Calibri"/>
              </a:rPr>
              <a:t> </a:t>
            </a:r>
            <a:r>
              <a:rPr sz="3200" spc="-190" dirty="0">
                <a:solidFill>
                  <a:srgbClr val="FFFFFF"/>
                </a:solidFill>
                <a:latin typeface="MS Reference Sans Serif" panose="020B0604030504040204" pitchFamily="34" charset="0"/>
                <a:cs typeface="Calibri"/>
              </a:rPr>
              <a:t>mission</a:t>
            </a:r>
            <a:r>
              <a:rPr sz="3200" spc="-70" dirty="0">
                <a:solidFill>
                  <a:srgbClr val="FFFFFF"/>
                </a:solidFill>
                <a:latin typeface="MS Reference Sans Serif" panose="020B0604030504040204" pitchFamily="34" charset="0"/>
                <a:cs typeface="Calibri"/>
              </a:rPr>
              <a:t> </a:t>
            </a:r>
            <a:r>
              <a:rPr sz="3200" spc="-265" dirty="0">
                <a:solidFill>
                  <a:srgbClr val="FFFFFF"/>
                </a:solidFill>
                <a:latin typeface="MS Reference Sans Serif" panose="020B0604030504040204" pitchFamily="34" charset="0"/>
                <a:cs typeface="Calibri"/>
              </a:rPr>
              <a:t>outcomes</a:t>
            </a:r>
            <a:endParaRPr sz="3200" dirty="0">
              <a:latin typeface="MS Reference Sans Serif" panose="020B0604030504040204" pitchFamily="34" charset="0"/>
              <a:cs typeface="Calibri"/>
            </a:endParaRPr>
          </a:p>
          <a:p>
            <a:pPr marL="302895" indent="-290830">
              <a:lnSpc>
                <a:spcPct val="100000"/>
              </a:lnSpc>
              <a:spcBef>
                <a:spcPts val="1575"/>
              </a:spcBef>
              <a:buSzPct val="84745"/>
              <a:buFont typeface="Arial"/>
              <a:buChar char="•"/>
              <a:tabLst>
                <a:tab pos="302895" algn="l"/>
                <a:tab pos="303530" algn="l"/>
              </a:tabLst>
            </a:pPr>
            <a:r>
              <a:rPr sz="3200" spc="-150" dirty="0">
                <a:solidFill>
                  <a:srgbClr val="FFFFFF"/>
                </a:solidFill>
                <a:latin typeface="MS Reference Sans Serif" panose="020B0604030504040204" pitchFamily="34" charset="0"/>
                <a:cs typeface="Calibri"/>
              </a:rPr>
              <a:t>Listing</a:t>
            </a:r>
            <a:r>
              <a:rPr sz="3200" spc="-80" dirty="0">
                <a:solidFill>
                  <a:srgbClr val="FFFFFF"/>
                </a:solidFill>
                <a:latin typeface="MS Reference Sans Serif" panose="020B0604030504040204" pitchFamily="34" charset="0"/>
                <a:cs typeface="Calibri"/>
              </a:rPr>
              <a:t> </a:t>
            </a:r>
            <a:r>
              <a:rPr sz="3200" spc="-270" dirty="0">
                <a:solidFill>
                  <a:srgbClr val="FFFFFF"/>
                </a:solidFill>
                <a:latin typeface="MS Reference Sans Serif" panose="020B0604030504040204" pitchFamily="34" charset="0"/>
                <a:cs typeface="Calibri"/>
              </a:rPr>
              <a:t>the</a:t>
            </a:r>
            <a:r>
              <a:rPr sz="3200" spc="-70" dirty="0">
                <a:solidFill>
                  <a:srgbClr val="FFFFFF"/>
                </a:solidFill>
                <a:latin typeface="MS Reference Sans Serif" panose="020B0604030504040204" pitchFamily="34" charset="0"/>
                <a:cs typeface="Calibri"/>
              </a:rPr>
              <a:t> </a:t>
            </a:r>
            <a:r>
              <a:rPr sz="3200" spc="-245" dirty="0">
                <a:solidFill>
                  <a:srgbClr val="FFFFFF"/>
                </a:solidFill>
                <a:latin typeface="MS Reference Sans Serif" panose="020B0604030504040204" pitchFamily="34" charset="0"/>
                <a:cs typeface="Calibri"/>
              </a:rPr>
              <a:t>names</a:t>
            </a:r>
            <a:r>
              <a:rPr sz="3200" spc="-65" dirty="0">
                <a:solidFill>
                  <a:srgbClr val="FFFFFF"/>
                </a:solidFill>
                <a:latin typeface="MS Reference Sans Serif" panose="020B0604030504040204" pitchFamily="34" charset="0"/>
                <a:cs typeface="Calibri"/>
              </a:rPr>
              <a:t> </a:t>
            </a:r>
            <a:r>
              <a:rPr sz="3200" spc="-295" dirty="0">
                <a:solidFill>
                  <a:srgbClr val="FFFFFF"/>
                </a:solidFill>
                <a:latin typeface="MS Reference Sans Serif" panose="020B0604030504040204" pitchFamily="34" charset="0"/>
                <a:cs typeface="Calibri"/>
              </a:rPr>
              <a:t>of</a:t>
            </a:r>
            <a:r>
              <a:rPr sz="3200" spc="-70" dirty="0">
                <a:solidFill>
                  <a:srgbClr val="FFFFFF"/>
                </a:solidFill>
                <a:latin typeface="MS Reference Sans Serif" panose="020B0604030504040204" pitchFamily="34" charset="0"/>
                <a:cs typeface="Calibri"/>
              </a:rPr>
              <a:t> </a:t>
            </a:r>
            <a:r>
              <a:rPr sz="3200" spc="-270" dirty="0">
                <a:solidFill>
                  <a:srgbClr val="FFFFFF"/>
                </a:solidFill>
                <a:latin typeface="MS Reference Sans Serif" panose="020B0604030504040204" pitchFamily="34" charset="0"/>
                <a:cs typeface="Calibri"/>
              </a:rPr>
              <a:t>the</a:t>
            </a:r>
            <a:r>
              <a:rPr sz="3200" spc="-70" dirty="0">
                <a:solidFill>
                  <a:srgbClr val="FFFFFF"/>
                </a:solidFill>
                <a:latin typeface="MS Reference Sans Serif" panose="020B0604030504040204" pitchFamily="34" charset="0"/>
                <a:cs typeface="Calibri"/>
              </a:rPr>
              <a:t> </a:t>
            </a:r>
            <a:r>
              <a:rPr sz="3200" spc="-254" dirty="0">
                <a:solidFill>
                  <a:srgbClr val="FFFFFF"/>
                </a:solidFill>
                <a:latin typeface="MS Reference Sans Serif" panose="020B0604030504040204" pitchFamily="34" charset="0"/>
                <a:cs typeface="Calibri"/>
              </a:rPr>
              <a:t>booster</a:t>
            </a:r>
            <a:r>
              <a:rPr sz="3200" spc="-70" dirty="0">
                <a:solidFill>
                  <a:srgbClr val="FFFFFF"/>
                </a:solidFill>
                <a:latin typeface="MS Reference Sans Serif" panose="020B0604030504040204" pitchFamily="34" charset="0"/>
                <a:cs typeface="Calibri"/>
              </a:rPr>
              <a:t> </a:t>
            </a:r>
            <a:r>
              <a:rPr sz="3200" spc="-195" dirty="0">
                <a:solidFill>
                  <a:srgbClr val="FFFFFF"/>
                </a:solidFill>
                <a:latin typeface="MS Reference Sans Serif" panose="020B0604030504040204" pitchFamily="34" charset="0"/>
                <a:cs typeface="Calibri"/>
              </a:rPr>
              <a:t>versions</a:t>
            </a:r>
            <a:r>
              <a:rPr sz="3200" spc="-65" dirty="0">
                <a:solidFill>
                  <a:srgbClr val="FFFFFF"/>
                </a:solidFill>
                <a:latin typeface="MS Reference Sans Serif" panose="020B0604030504040204" pitchFamily="34" charset="0"/>
                <a:cs typeface="Calibri"/>
              </a:rPr>
              <a:t> </a:t>
            </a:r>
            <a:r>
              <a:rPr sz="3200" spc="-204" dirty="0">
                <a:solidFill>
                  <a:srgbClr val="FFFFFF"/>
                </a:solidFill>
                <a:latin typeface="MS Reference Sans Serif" panose="020B0604030504040204" pitchFamily="34" charset="0"/>
                <a:cs typeface="Calibri"/>
              </a:rPr>
              <a:t>which</a:t>
            </a:r>
            <a:r>
              <a:rPr sz="3200" spc="-70" dirty="0">
                <a:solidFill>
                  <a:srgbClr val="FFFFFF"/>
                </a:solidFill>
                <a:latin typeface="MS Reference Sans Serif" panose="020B0604030504040204" pitchFamily="34" charset="0"/>
                <a:cs typeface="Calibri"/>
              </a:rPr>
              <a:t> </a:t>
            </a:r>
            <a:r>
              <a:rPr sz="3200" spc="-240" dirty="0">
                <a:solidFill>
                  <a:srgbClr val="FFFFFF"/>
                </a:solidFill>
                <a:latin typeface="MS Reference Sans Serif" panose="020B0604030504040204" pitchFamily="34" charset="0"/>
                <a:cs typeface="Calibri"/>
              </a:rPr>
              <a:t>have</a:t>
            </a:r>
            <a:r>
              <a:rPr sz="3200" spc="-70" dirty="0">
                <a:solidFill>
                  <a:srgbClr val="FFFFFF"/>
                </a:solidFill>
                <a:latin typeface="MS Reference Sans Serif" panose="020B0604030504040204" pitchFamily="34" charset="0"/>
                <a:cs typeface="Calibri"/>
              </a:rPr>
              <a:t> </a:t>
            </a:r>
            <a:r>
              <a:rPr sz="3200" spc="-200" dirty="0">
                <a:solidFill>
                  <a:srgbClr val="FFFFFF"/>
                </a:solidFill>
                <a:latin typeface="MS Reference Sans Serif" panose="020B0604030504040204" pitchFamily="34" charset="0"/>
                <a:cs typeface="Calibri"/>
              </a:rPr>
              <a:t>carried</a:t>
            </a:r>
            <a:r>
              <a:rPr sz="3200" spc="-70" dirty="0">
                <a:solidFill>
                  <a:srgbClr val="FFFFFF"/>
                </a:solidFill>
                <a:latin typeface="MS Reference Sans Serif" panose="020B0604030504040204" pitchFamily="34" charset="0"/>
                <a:cs typeface="Calibri"/>
              </a:rPr>
              <a:t> </a:t>
            </a:r>
            <a:r>
              <a:rPr sz="3200" spc="-270" dirty="0">
                <a:solidFill>
                  <a:srgbClr val="FFFFFF"/>
                </a:solidFill>
                <a:latin typeface="MS Reference Sans Serif" panose="020B0604030504040204" pitchFamily="34" charset="0"/>
                <a:cs typeface="Calibri"/>
              </a:rPr>
              <a:t>the</a:t>
            </a:r>
            <a:r>
              <a:rPr sz="3200" spc="-65" dirty="0">
                <a:solidFill>
                  <a:srgbClr val="FFFFFF"/>
                </a:solidFill>
                <a:latin typeface="MS Reference Sans Serif" panose="020B0604030504040204" pitchFamily="34" charset="0"/>
                <a:cs typeface="Calibri"/>
              </a:rPr>
              <a:t> </a:t>
            </a:r>
            <a:r>
              <a:rPr sz="3200" spc="-295" dirty="0">
                <a:solidFill>
                  <a:srgbClr val="FFFFFF"/>
                </a:solidFill>
                <a:latin typeface="MS Reference Sans Serif" panose="020B0604030504040204" pitchFamily="34" charset="0"/>
                <a:cs typeface="Calibri"/>
              </a:rPr>
              <a:t>maximum</a:t>
            </a:r>
            <a:r>
              <a:rPr sz="3200" spc="-70" dirty="0">
                <a:solidFill>
                  <a:srgbClr val="FFFFFF"/>
                </a:solidFill>
                <a:latin typeface="MS Reference Sans Serif" panose="020B0604030504040204" pitchFamily="34" charset="0"/>
                <a:cs typeface="Calibri"/>
              </a:rPr>
              <a:t> </a:t>
            </a:r>
            <a:r>
              <a:rPr sz="3200" spc="-225" dirty="0">
                <a:solidFill>
                  <a:srgbClr val="FFFFFF"/>
                </a:solidFill>
                <a:latin typeface="MS Reference Sans Serif" panose="020B0604030504040204" pitchFamily="34" charset="0"/>
                <a:cs typeface="Calibri"/>
              </a:rPr>
              <a:t>payload</a:t>
            </a:r>
            <a:r>
              <a:rPr sz="3200" spc="-70" dirty="0">
                <a:solidFill>
                  <a:srgbClr val="FFFFFF"/>
                </a:solidFill>
                <a:latin typeface="MS Reference Sans Serif" panose="020B0604030504040204" pitchFamily="34" charset="0"/>
                <a:cs typeface="Calibri"/>
              </a:rPr>
              <a:t> </a:t>
            </a:r>
            <a:r>
              <a:rPr sz="3200" spc="-20" dirty="0">
                <a:solidFill>
                  <a:srgbClr val="FFFFFF"/>
                </a:solidFill>
                <a:latin typeface="MS Reference Sans Serif" panose="020B0604030504040204" pitchFamily="34" charset="0"/>
                <a:cs typeface="Calibri"/>
              </a:rPr>
              <a:t>mass</a:t>
            </a:r>
            <a:endParaRPr sz="3200" dirty="0">
              <a:latin typeface="MS Reference Sans Serif" panose="020B0604030504040204" pitchFamily="34" charset="0"/>
              <a:cs typeface="Calibri"/>
            </a:endParaRPr>
          </a:p>
          <a:p>
            <a:pPr marL="302895" indent="-290830">
              <a:lnSpc>
                <a:spcPct val="100000"/>
              </a:lnSpc>
              <a:spcBef>
                <a:spcPts val="1595"/>
              </a:spcBef>
              <a:buSzPct val="84745"/>
              <a:buFont typeface="Arial"/>
              <a:buChar char="•"/>
              <a:tabLst>
                <a:tab pos="302895" algn="l"/>
                <a:tab pos="303530" algn="l"/>
              </a:tabLst>
            </a:pPr>
            <a:r>
              <a:rPr sz="3200" spc="-150" dirty="0">
                <a:solidFill>
                  <a:srgbClr val="FFFFFF"/>
                </a:solidFill>
                <a:latin typeface="MS Reference Sans Serif" panose="020B0604030504040204" pitchFamily="34" charset="0"/>
                <a:cs typeface="Calibri"/>
              </a:rPr>
              <a:t>Listing</a:t>
            </a:r>
            <a:r>
              <a:rPr sz="3200" spc="-70" dirty="0">
                <a:solidFill>
                  <a:srgbClr val="FFFFFF"/>
                </a:solidFill>
                <a:latin typeface="MS Reference Sans Serif" panose="020B0604030504040204" pitchFamily="34" charset="0"/>
                <a:cs typeface="Calibri"/>
              </a:rPr>
              <a:t> </a:t>
            </a:r>
            <a:r>
              <a:rPr sz="3200" spc="-270" dirty="0">
                <a:solidFill>
                  <a:srgbClr val="FFFFFF"/>
                </a:solidFill>
                <a:latin typeface="MS Reference Sans Serif" panose="020B0604030504040204" pitchFamily="34" charset="0"/>
                <a:cs typeface="Calibri"/>
              </a:rPr>
              <a:t>the</a:t>
            </a:r>
            <a:r>
              <a:rPr sz="3200" spc="-70" dirty="0">
                <a:solidFill>
                  <a:srgbClr val="FFFFFF"/>
                </a:solidFill>
                <a:latin typeface="MS Reference Sans Serif" panose="020B0604030504040204" pitchFamily="34" charset="0"/>
                <a:cs typeface="Calibri"/>
              </a:rPr>
              <a:t> </a:t>
            </a:r>
            <a:r>
              <a:rPr sz="3200" spc="-210" dirty="0">
                <a:solidFill>
                  <a:srgbClr val="FFFFFF"/>
                </a:solidFill>
                <a:latin typeface="MS Reference Sans Serif" panose="020B0604030504040204" pitchFamily="34" charset="0"/>
                <a:cs typeface="Calibri"/>
              </a:rPr>
              <a:t>failed</a:t>
            </a:r>
            <a:r>
              <a:rPr sz="3200" spc="-70" dirty="0">
                <a:solidFill>
                  <a:srgbClr val="FFFFFF"/>
                </a:solidFill>
                <a:latin typeface="MS Reference Sans Serif" panose="020B0604030504040204" pitchFamily="34" charset="0"/>
                <a:cs typeface="Calibri"/>
              </a:rPr>
              <a:t> </a:t>
            </a:r>
            <a:r>
              <a:rPr sz="3200" spc="-185" dirty="0">
                <a:solidFill>
                  <a:srgbClr val="FFFFFF"/>
                </a:solidFill>
                <a:latin typeface="MS Reference Sans Serif" panose="020B0604030504040204" pitchFamily="34" charset="0"/>
                <a:cs typeface="Calibri"/>
              </a:rPr>
              <a:t>landing</a:t>
            </a:r>
            <a:r>
              <a:rPr sz="3200" spc="-70" dirty="0">
                <a:solidFill>
                  <a:srgbClr val="FFFFFF"/>
                </a:solidFill>
                <a:latin typeface="MS Reference Sans Serif" panose="020B0604030504040204" pitchFamily="34" charset="0"/>
                <a:cs typeface="Calibri"/>
              </a:rPr>
              <a:t> </a:t>
            </a:r>
            <a:r>
              <a:rPr sz="3200" spc="-254" dirty="0">
                <a:solidFill>
                  <a:srgbClr val="FFFFFF"/>
                </a:solidFill>
                <a:latin typeface="MS Reference Sans Serif" panose="020B0604030504040204" pitchFamily="34" charset="0"/>
                <a:cs typeface="Calibri"/>
              </a:rPr>
              <a:t>outcomes</a:t>
            </a:r>
            <a:r>
              <a:rPr sz="3200" spc="-70" dirty="0">
                <a:solidFill>
                  <a:srgbClr val="FFFFFF"/>
                </a:solidFill>
                <a:latin typeface="MS Reference Sans Serif" panose="020B0604030504040204" pitchFamily="34" charset="0"/>
                <a:cs typeface="Calibri"/>
              </a:rPr>
              <a:t> </a:t>
            </a:r>
            <a:r>
              <a:rPr sz="3200" spc="-185" dirty="0">
                <a:solidFill>
                  <a:srgbClr val="FFFFFF"/>
                </a:solidFill>
                <a:latin typeface="MS Reference Sans Serif" panose="020B0604030504040204" pitchFamily="34" charset="0"/>
                <a:cs typeface="Calibri"/>
              </a:rPr>
              <a:t>in</a:t>
            </a:r>
            <a:r>
              <a:rPr sz="3200" spc="-70" dirty="0">
                <a:solidFill>
                  <a:srgbClr val="FFFFFF"/>
                </a:solidFill>
                <a:latin typeface="MS Reference Sans Serif" panose="020B0604030504040204" pitchFamily="34" charset="0"/>
                <a:cs typeface="Calibri"/>
              </a:rPr>
              <a:t> </a:t>
            </a:r>
            <a:r>
              <a:rPr sz="3200" spc="-260" dirty="0">
                <a:solidFill>
                  <a:srgbClr val="FFFFFF"/>
                </a:solidFill>
                <a:latin typeface="MS Reference Sans Serif" panose="020B0604030504040204" pitchFamily="34" charset="0"/>
                <a:cs typeface="Calibri"/>
              </a:rPr>
              <a:t>drone</a:t>
            </a:r>
            <a:r>
              <a:rPr sz="3200" spc="-70" dirty="0">
                <a:solidFill>
                  <a:srgbClr val="FFFFFF"/>
                </a:solidFill>
                <a:latin typeface="MS Reference Sans Serif" panose="020B0604030504040204" pitchFamily="34" charset="0"/>
                <a:cs typeface="Calibri"/>
              </a:rPr>
              <a:t> </a:t>
            </a:r>
            <a:r>
              <a:rPr sz="3200" spc="-200" dirty="0">
                <a:solidFill>
                  <a:srgbClr val="FFFFFF"/>
                </a:solidFill>
                <a:latin typeface="MS Reference Sans Serif" panose="020B0604030504040204" pitchFamily="34" charset="0"/>
                <a:cs typeface="Calibri"/>
              </a:rPr>
              <a:t>ship,</a:t>
            </a:r>
            <a:r>
              <a:rPr sz="3200" spc="-70" dirty="0">
                <a:solidFill>
                  <a:srgbClr val="FFFFFF"/>
                </a:solidFill>
                <a:latin typeface="MS Reference Sans Serif" panose="020B0604030504040204" pitchFamily="34" charset="0"/>
                <a:cs typeface="Calibri"/>
              </a:rPr>
              <a:t> </a:t>
            </a:r>
            <a:r>
              <a:rPr sz="3200" spc="-235" dirty="0">
                <a:solidFill>
                  <a:srgbClr val="FFFFFF"/>
                </a:solidFill>
                <a:latin typeface="MS Reference Sans Serif" panose="020B0604030504040204" pitchFamily="34" charset="0"/>
                <a:cs typeface="Calibri"/>
              </a:rPr>
              <a:t>their</a:t>
            </a:r>
            <a:r>
              <a:rPr sz="3200" spc="-70" dirty="0">
                <a:solidFill>
                  <a:srgbClr val="FFFFFF"/>
                </a:solidFill>
                <a:latin typeface="MS Reference Sans Serif" panose="020B0604030504040204" pitchFamily="34" charset="0"/>
                <a:cs typeface="Calibri"/>
              </a:rPr>
              <a:t> </a:t>
            </a:r>
            <a:r>
              <a:rPr sz="3200" spc="-254" dirty="0">
                <a:solidFill>
                  <a:srgbClr val="FFFFFF"/>
                </a:solidFill>
                <a:latin typeface="MS Reference Sans Serif" panose="020B0604030504040204" pitchFamily="34" charset="0"/>
                <a:cs typeface="Calibri"/>
              </a:rPr>
              <a:t>booster</a:t>
            </a:r>
            <a:r>
              <a:rPr sz="3200" spc="-70" dirty="0">
                <a:solidFill>
                  <a:srgbClr val="FFFFFF"/>
                </a:solidFill>
                <a:latin typeface="MS Reference Sans Serif" panose="020B0604030504040204" pitchFamily="34" charset="0"/>
                <a:cs typeface="Calibri"/>
              </a:rPr>
              <a:t> </a:t>
            </a:r>
            <a:r>
              <a:rPr sz="3200" spc="-195" dirty="0">
                <a:solidFill>
                  <a:srgbClr val="FFFFFF"/>
                </a:solidFill>
                <a:latin typeface="MS Reference Sans Serif" panose="020B0604030504040204" pitchFamily="34" charset="0"/>
                <a:cs typeface="Calibri"/>
              </a:rPr>
              <a:t>versions</a:t>
            </a:r>
            <a:r>
              <a:rPr sz="3200" spc="-70" dirty="0">
                <a:solidFill>
                  <a:srgbClr val="FFFFFF"/>
                </a:solidFill>
                <a:latin typeface="MS Reference Sans Serif" panose="020B0604030504040204" pitchFamily="34" charset="0"/>
                <a:cs typeface="Calibri"/>
              </a:rPr>
              <a:t> </a:t>
            </a:r>
            <a:r>
              <a:rPr sz="3200" spc="-235" dirty="0">
                <a:solidFill>
                  <a:srgbClr val="FFFFFF"/>
                </a:solidFill>
                <a:latin typeface="MS Reference Sans Serif" panose="020B0604030504040204" pitchFamily="34" charset="0"/>
                <a:cs typeface="Calibri"/>
              </a:rPr>
              <a:t>and</a:t>
            </a:r>
            <a:r>
              <a:rPr sz="3200" spc="-70" dirty="0">
                <a:solidFill>
                  <a:srgbClr val="FFFFFF"/>
                </a:solidFill>
                <a:latin typeface="MS Reference Sans Serif" panose="020B0604030504040204" pitchFamily="34" charset="0"/>
                <a:cs typeface="Calibri"/>
              </a:rPr>
              <a:t> </a:t>
            </a:r>
            <a:r>
              <a:rPr sz="3200" spc="-195" dirty="0">
                <a:solidFill>
                  <a:srgbClr val="FFFFFF"/>
                </a:solidFill>
                <a:latin typeface="MS Reference Sans Serif" panose="020B0604030504040204" pitchFamily="34" charset="0"/>
                <a:cs typeface="Calibri"/>
              </a:rPr>
              <a:t>launch</a:t>
            </a:r>
            <a:r>
              <a:rPr sz="3200" spc="-70" dirty="0">
                <a:solidFill>
                  <a:srgbClr val="FFFFFF"/>
                </a:solidFill>
                <a:latin typeface="MS Reference Sans Serif" panose="020B0604030504040204" pitchFamily="34" charset="0"/>
                <a:cs typeface="Calibri"/>
              </a:rPr>
              <a:t> </a:t>
            </a:r>
            <a:r>
              <a:rPr sz="3200" spc="-190" dirty="0">
                <a:solidFill>
                  <a:srgbClr val="FFFFFF"/>
                </a:solidFill>
                <a:latin typeface="MS Reference Sans Serif" panose="020B0604030504040204" pitchFamily="34" charset="0"/>
                <a:cs typeface="Calibri"/>
              </a:rPr>
              <a:t>site</a:t>
            </a:r>
            <a:r>
              <a:rPr sz="3200" spc="-70" dirty="0">
                <a:solidFill>
                  <a:srgbClr val="FFFFFF"/>
                </a:solidFill>
                <a:latin typeface="MS Reference Sans Serif" panose="020B0604030504040204" pitchFamily="34" charset="0"/>
                <a:cs typeface="Calibri"/>
              </a:rPr>
              <a:t> </a:t>
            </a:r>
            <a:r>
              <a:rPr sz="3200" spc="-245" dirty="0">
                <a:solidFill>
                  <a:srgbClr val="FFFFFF"/>
                </a:solidFill>
                <a:latin typeface="MS Reference Sans Serif" panose="020B0604030504040204" pitchFamily="34" charset="0"/>
                <a:cs typeface="Calibri"/>
              </a:rPr>
              <a:t>names</a:t>
            </a:r>
            <a:r>
              <a:rPr sz="3200" spc="-70" dirty="0">
                <a:solidFill>
                  <a:srgbClr val="FFFFFF"/>
                </a:solidFill>
                <a:latin typeface="MS Reference Sans Serif" panose="020B0604030504040204" pitchFamily="34" charset="0"/>
                <a:cs typeface="Calibri"/>
              </a:rPr>
              <a:t> </a:t>
            </a:r>
            <a:r>
              <a:rPr sz="3200" spc="-300" dirty="0">
                <a:solidFill>
                  <a:srgbClr val="FFFFFF"/>
                </a:solidFill>
                <a:latin typeface="MS Reference Sans Serif" panose="020B0604030504040204" pitchFamily="34" charset="0"/>
                <a:cs typeface="Calibri"/>
              </a:rPr>
              <a:t>for</a:t>
            </a:r>
            <a:r>
              <a:rPr sz="3200" spc="-70" dirty="0">
                <a:solidFill>
                  <a:srgbClr val="FFFFFF"/>
                </a:solidFill>
                <a:latin typeface="MS Reference Sans Serif" panose="020B0604030504040204" pitchFamily="34" charset="0"/>
                <a:cs typeface="Calibri"/>
              </a:rPr>
              <a:t> </a:t>
            </a:r>
            <a:r>
              <a:rPr sz="3200" spc="-270" dirty="0">
                <a:solidFill>
                  <a:srgbClr val="FFFFFF"/>
                </a:solidFill>
                <a:latin typeface="MS Reference Sans Serif" panose="020B0604030504040204" pitchFamily="34" charset="0"/>
                <a:cs typeface="Calibri"/>
              </a:rPr>
              <a:t>the</a:t>
            </a:r>
            <a:r>
              <a:rPr sz="3200" spc="-70" dirty="0">
                <a:solidFill>
                  <a:srgbClr val="FFFFFF"/>
                </a:solidFill>
                <a:latin typeface="MS Reference Sans Serif" panose="020B0604030504040204" pitchFamily="34" charset="0"/>
                <a:cs typeface="Calibri"/>
              </a:rPr>
              <a:t> </a:t>
            </a:r>
            <a:r>
              <a:rPr sz="3200" spc="-260" dirty="0">
                <a:solidFill>
                  <a:srgbClr val="FFFFFF"/>
                </a:solidFill>
                <a:latin typeface="MS Reference Sans Serif" panose="020B0604030504040204" pitchFamily="34" charset="0"/>
                <a:cs typeface="Calibri"/>
              </a:rPr>
              <a:t>months</a:t>
            </a:r>
            <a:r>
              <a:rPr sz="3200" spc="-70" dirty="0">
                <a:solidFill>
                  <a:srgbClr val="FFFFFF"/>
                </a:solidFill>
                <a:latin typeface="MS Reference Sans Serif" panose="020B0604030504040204" pitchFamily="34" charset="0"/>
                <a:cs typeface="Calibri"/>
              </a:rPr>
              <a:t> </a:t>
            </a:r>
            <a:r>
              <a:rPr sz="3200" spc="-185" dirty="0">
                <a:solidFill>
                  <a:srgbClr val="FFFFFF"/>
                </a:solidFill>
                <a:latin typeface="MS Reference Sans Serif" panose="020B0604030504040204" pitchFamily="34" charset="0"/>
                <a:cs typeface="Calibri"/>
              </a:rPr>
              <a:t>in</a:t>
            </a:r>
            <a:r>
              <a:rPr sz="3200" spc="-70" dirty="0">
                <a:solidFill>
                  <a:srgbClr val="FFFFFF"/>
                </a:solidFill>
                <a:latin typeface="MS Reference Sans Serif" panose="020B0604030504040204" pitchFamily="34" charset="0"/>
                <a:cs typeface="Calibri"/>
              </a:rPr>
              <a:t> </a:t>
            </a:r>
            <a:r>
              <a:rPr sz="3200" spc="-229" dirty="0">
                <a:solidFill>
                  <a:srgbClr val="FFFFFF"/>
                </a:solidFill>
                <a:latin typeface="MS Reference Sans Serif" panose="020B0604030504040204" pitchFamily="34" charset="0"/>
                <a:cs typeface="Calibri"/>
              </a:rPr>
              <a:t>year</a:t>
            </a:r>
            <a:r>
              <a:rPr sz="3200" spc="-70" dirty="0">
                <a:solidFill>
                  <a:srgbClr val="FFFFFF"/>
                </a:solidFill>
                <a:latin typeface="MS Reference Sans Serif" panose="020B0604030504040204" pitchFamily="34" charset="0"/>
                <a:cs typeface="Calibri"/>
              </a:rPr>
              <a:t> </a:t>
            </a:r>
            <a:r>
              <a:rPr sz="3200" spc="-425" dirty="0">
                <a:solidFill>
                  <a:srgbClr val="FFFFFF"/>
                </a:solidFill>
                <a:latin typeface="MS Reference Sans Serif" panose="020B0604030504040204" pitchFamily="34" charset="0"/>
                <a:cs typeface="Calibri"/>
              </a:rPr>
              <a:t>2015</a:t>
            </a:r>
            <a:endParaRPr sz="3200" dirty="0">
              <a:latin typeface="MS Reference Sans Serif" panose="020B0604030504040204" pitchFamily="34" charset="0"/>
              <a:cs typeface="Calibri"/>
            </a:endParaRPr>
          </a:p>
          <a:p>
            <a:pPr marL="302895" marR="130175" indent="-290830">
              <a:lnSpc>
                <a:spcPct val="104000"/>
              </a:lnSpc>
              <a:spcBef>
                <a:spcPts val="1450"/>
              </a:spcBef>
              <a:buSzPct val="84745"/>
              <a:buFont typeface="Arial"/>
              <a:buChar char="•"/>
              <a:tabLst>
                <a:tab pos="302895" algn="l"/>
                <a:tab pos="303530" algn="l"/>
              </a:tabLst>
            </a:pPr>
            <a:r>
              <a:rPr sz="3200" spc="-200" dirty="0">
                <a:solidFill>
                  <a:srgbClr val="FFFFFF"/>
                </a:solidFill>
                <a:latin typeface="MS Reference Sans Serif" panose="020B0604030504040204" pitchFamily="34" charset="0"/>
                <a:cs typeface="Calibri"/>
              </a:rPr>
              <a:t>Ranking</a:t>
            </a:r>
            <a:r>
              <a:rPr sz="3200" spc="-65" dirty="0">
                <a:solidFill>
                  <a:srgbClr val="FFFFFF"/>
                </a:solidFill>
                <a:latin typeface="MS Reference Sans Serif" panose="020B0604030504040204" pitchFamily="34" charset="0"/>
                <a:cs typeface="Calibri"/>
              </a:rPr>
              <a:t> </a:t>
            </a:r>
            <a:r>
              <a:rPr sz="3200" spc="-270" dirty="0">
                <a:solidFill>
                  <a:srgbClr val="FFFFFF"/>
                </a:solidFill>
                <a:latin typeface="MS Reference Sans Serif" panose="020B0604030504040204" pitchFamily="34" charset="0"/>
                <a:cs typeface="Calibri"/>
              </a:rPr>
              <a:t>the</a:t>
            </a:r>
            <a:r>
              <a:rPr sz="3200" spc="-65" dirty="0">
                <a:solidFill>
                  <a:srgbClr val="FFFFFF"/>
                </a:solidFill>
                <a:latin typeface="MS Reference Sans Serif" panose="020B0604030504040204" pitchFamily="34" charset="0"/>
                <a:cs typeface="Calibri"/>
              </a:rPr>
              <a:t> </a:t>
            </a:r>
            <a:r>
              <a:rPr sz="3200" spc="-240" dirty="0">
                <a:solidFill>
                  <a:srgbClr val="FFFFFF"/>
                </a:solidFill>
                <a:latin typeface="MS Reference Sans Serif" panose="020B0604030504040204" pitchFamily="34" charset="0"/>
                <a:cs typeface="Calibri"/>
              </a:rPr>
              <a:t>count</a:t>
            </a:r>
            <a:r>
              <a:rPr sz="3200" spc="-70" dirty="0">
                <a:solidFill>
                  <a:srgbClr val="FFFFFF"/>
                </a:solidFill>
                <a:latin typeface="MS Reference Sans Serif" panose="020B0604030504040204" pitchFamily="34" charset="0"/>
                <a:cs typeface="Calibri"/>
              </a:rPr>
              <a:t> </a:t>
            </a:r>
            <a:r>
              <a:rPr sz="3200" spc="-295" dirty="0">
                <a:solidFill>
                  <a:srgbClr val="FFFFFF"/>
                </a:solidFill>
                <a:latin typeface="MS Reference Sans Serif" panose="020B0604030504040204" pitchFamily="34" charset="0"/>
                <a:cs typeface="Calibri"/>
              </a:rPr>
              <a:t>of</a:t>
            </a:r>
            <a:r>
              <a:rPr sz="3200" spc="-65" dirty="0">
                <a:solidFill>
                  <a:srgbClr val="FFFFFF"/>
                </a:solidFill>
                <a:latin typeface="MS Reference Sans Serif" panose="020B0604030504040204" pitchFamily="34" charset="0"/>
                <a:cs typeface="Calibri"/>
              </a:rPr>
              <a:t> </a:t>
            </a:r>
            <a:r>
              <a:rPr sz="3200" spc="-185" dirty="0">
                <a:solidFill>
                  <a:srgbClr val="FFFFFF"/>
                </a:solidFill>
                <a:latin typeface="MS Reference Sans Serif" panose="020B0604030504040204" pitchFamily="34" charset="0"/>
                <a:cs typeface="Calibri"/>
              </a:rPr>
              <a:t>landing</a:t>
            </a:r>
            <a:r>
              <a:rPr sz="3200" spc="-65" dirty="0">
                <a:solidFill>
                  <a:srgbClr val="FFFFFF"/>
                </a:solidFill>
                <a:latin typeface="MS Reference Sans Serif" panose="020B0604030504040204" pitchFamily="34" charset="0"/>
                <a:cs typeface="Calibri"/>
              </a:rPr>
              <a:t> </a:t>
            </a:r>
            <a:r>
              <a:rPr sz="3200" spc="-254" dirty="0">
                <a:solidFill>
                  <a:srgbClr val="FFFFFF"/>
                </a:solidFill>
                <a:latin typeface="MS Reference Sans Serif" panose="020B0604030504040204" pitchFamily="34" charset="0"/>
                <a:cs typeface="Calibri"/>
              </a:rPr>
              <a:t>outcomes</a:t>
            </a:r>
            <a:r>
              <a:rPr sz="3200" spc="-65" dirty="0">
                <a:solidFill>
                  <a:srgbClr val="FFFFFF"/>
                </a:solidFill>
                <a:latin typeface="MS Reference Sans Serif" panose="020B0604030504040204" pitchFamily="34" charset="0"/>
                <a:cs typeface="Calibri"/>
              </a:rPr>
              <a:t> </a:t>
            </a:r>
            <a:r>
              <a:rPr sz="3200" spc="-160" dirty="0">
                <a:solidFill>
                  <a:srgbClr val="FFFFFF"/>
                </a:solidFill>
                <a:latin typeface="MS Reference Sans Serif" panose="020B0604030504040204" pitchFamily="34" charset="0"/>
                <a:cs typeface="Calibri"/>
              </a:rPr>
              <a:t>(such</a:t>
            </a:r>
            <a:r>
              <a:rPr sz="3200" spc="-70" dirty="0">
                <a:solidFill>
                  <a:srgbClr val="FFFFFF"/>
                </a:solidFill>
                <a:latin typeface="MS Reference Sans Serif" panose="020B0604030504040204" pitchFamily="34" charset="0"/>
                <a:cs typeface="Calibri"/>
              </a:rPr>
              <a:t> </a:t>
            </a:r>
            <a:r>
              <a:rPr sz="3200" spc="-135" dirty="0">
                <a:solidFill>
                  <a:srgbClr val="FFFFFF"/>
                </a:solidFill>
                <a:latin typeface="MS Reference Sans Serif" panose="020B0604030504040204" pitchFamily="34" charset="0"/>
                <a:cs typeface="Calibri"/>
              </a:rPr>
              <a:t>as</a:t>
            </a:r>
            <a:r>
              <a:rPr sz="3200" spc="-65" dirty="0">
                <a:solidFill>
                  <a:srgbClr val="FFFFFF"/>
                </a:solidFill>
                <a:latin typeface="MS Reference Sans Serif" panose="020B0604030504040204" pitchFamily="34" charset="0"/>
                <a:cs typeface="Calibri"/>
              </a:rPr>
              <a:t> </a:t>
            </a:r>
            <a:r>
              <a:rPr sz="3200" spc="-195" dirty="0">
                <a:solidFill>
                  <a:srgbClr val="FFFFFF"/>
                </a:solidFill>
                <a:latin typeface="MS Reference Sans Serif" panose="020B0604030504040204" pitchFamily="34" charset="0"/>
                <a:cs typeface="Calibri"/>
              </a:rPr>
              <a:t>Failure</a:t>
            </a:r>
            <a:r>
              <a:rPr sz="3200" spc="-65" dirty="0">
                <a:solidFill>
                  <a:srgbClr val="FFFFFF"/>
                </a:solidFill>
                <a:latin typeface="MS Reference Sans Serif" panose="020B0604030504040204" pitchFamily="34" charset="0"/>
                <a:cs typeface="Calibri"/>
              </a:rPr>
              <a:t> </a:t>
            </a:r>
            <a:r>
              <a:rPr sz="3200" spc="-235" dirty="0">
                <a:solidFill>
                  <a:srgbClr val="FFFFFF"/>
                </a:solidFill>
                <a:latin typeface="MS Reference Sans Serif" panose="020B0604030504040204" pitchFamily="34" charset="0"/>
                <a:cs typeface="Calibri"/>
              </a:rPr>
              <a:t>(drone</a:t>
            </a:r>
            <a:r>
              <a:rPr sz="3200" spc="-65" dirty="0">
                <a:solidFill>
                  <a:srgbClr val="FFFFFF"/>
                </a:solidFill>
                <a:latin typeface="MS Reference Sans Serif" panose="020B0604030504040204" pitchFamily="34" charset="0"/>
                <a:cs typeface="Calibri"/>
              </a:rPr>
              <a:t> </a:t>
            </a:r>
            <a:r>
              <a:rPr sz="3200" spc="-160" dirty="0">
                <a:solidFill>
                  <a:srgbClr val="FFFFFF"/>
                </a:solidFill>
                <a:latin typeface="MS Reference Sans Serif" panose="020B0604030504040204" pitchFamily="34" charset="0"/>
                <a:cs typeface="Calibri"/>
              </a:rPr>
              <a:t>ship)</a:t>
            </a:r>
            <a:r>
              <a:rPr sz="3200" spc="-70" dirty="0">
                <a:solidFill>
                  <a:srgbClr val="FFFFFF"/>
                </a:solidFill>
                <a:latin typeface="MS Reference Sans Serif" panose="020B0604030504040204" pitchFamily="34" charset="0"/>
                <a:cs typeface="Calibri"/>
              </a:rPr>
              <a:t> </a:t>
            </a:r>
            <a:r>
              <a:rPr sz="3200" spc="-275" dirty="0">
                <a:solidFill>
                  <a:srgbClr val="FFFFFF"/>
                </a:solidFill>
                <a:latin typeface="MS Reference Sans Serif" panose="020B0604030504040204" pitchFamily="34" charset="0"/>
                <a:cs typeface="Calibri"/>
              </a:rPr>
              <a:t>or</a:t>
            </a:r>
            <a:r>
              <a:rPr sz="3200" spc="-65" dirty="0">
                <a:solidFill>
                  <a:srgbClr val="FFFFFF"/>
                </a:solidFill>
                <a:latin typeface="MS Reference Sans Serif" panose="020B0604030504040204" pitchFamily="34" charset="0"/>
                <a:cs typeface="Calibri"/>
              </a:rPr>
              <a:t> </a:t>
            </a:r>
            <a:r>
              <a:rPr sz="3200" spc="-140" dirty="0">
                <a:solidFill>
                  <a:srgbClr val="FFFFFF"/>
                </a:solidFill>
                <a:latin typeface="MS Reference Sans Serif" panose="020B0604030504040204" pitchFamily="34" charset="0"/>
                <a:cs typeface="Calibri"/>
              </a:rPr>
              <a:t>Success</a:t>
            </a:r>
            <a:r>
              <a:rPr sz="3200" spc="-65" dirty="0">
                <a:solidFill>
                  <a:srgbClr val="FFFFFF"/>
                </a:solidFill>
                <a:latin typeface="MS Reference Sans Serif" panose="020B0604030504040204" pitchFamily="34" charset="0"/>
                <a:cs typeface="Calibri"/>
              </a:rPr>
              <a:t> </a:t>
            </a:r>
            <a:r>
              <a:rPr sz="3200" spc="-225" dirty="0">
                <a:solidFill>
                  <a:srgbClr val="FFFFFF"/>
                </a:solidFill>
                <a:latin typeface="MS Reference Sans Serif" panose="020B0604030504040204" pitchFamily="34" charset="0"/>
                <a:cs typeface="Calibri"/>
              </a:rPr>
              <a:t>(ground</a:t>
            </a:r>
            <a:r>
              <a:rPr sz="3200" spc="-65" dirty="0">
                <a:solidFill>
                  <a:srgbClr val="FFFFFF"/>
                </a:solidFill>
                <a:latin typeface="MS Reference Sans Serif" panose="020B0604030504040204" pitchFamily="34" charset="0"/>
                <a:cs typeface="Calibri"/>
              </a:rPr>
              <a:t> </a:t>
            </a:r>
            <a:r>
              <a:rPr sz="3200" spc="-185" dirty="0">
                <a:solidFill>
                  <a:srgbClr val="FFFFFF"/>
                </a:solidFill>
                <a:latin typeface="MS Reference Sans Serif" panose="020B0604030504040204" pitchFamily="34" charset="0"/>
                <a:cs typeface="Calibri"/>
              </a:rPr>
              <a:t>pad))</a:t>
            </a:r>
            <a:r>
              <a:rPr sz="3200" spc="-70" dirty="0">
                <a:solidFill>
                  <a:srgbClr val="FFFFFF"/>
                </a:solidFill>
                <a:latin typeface="MS Reference Sans Serif" panose="020B0604030504040204" pitchFamily="34" charset="0"/>
                <a:cs typeface="Calibri"/>
              </a:rPr>
              <a:t> </a:t>
            </a:r>
            <a:r>
              <a:rPr sz="3200" spc="-275" dirty="0">
                <a:solidFill>
                  <a:srgbClr val="FFFFFF"/>
                </a:solidFill>
                <a:latin typeface="MS Reference Sans Serif" panose="020B0604030504040204" pitchFamily="34" charset="0"/>
                <a:cs typeface="Calibri"/>
              </a:rPr>
              <a:t>between</a:t>
            </a:r>
            <a:r>
              <a:rPr sz="3200" spc="-65" dirty="0">
                <a:solidFill>
                  <a:srgbClr val="FFFFFF"/>
                </a:solidFill>
                <a:latin typeface="MS Reference Sans Serif" panose="020B0604030504040204" pitchFamily="34" charset="0"/>
                <a:cs typeface="Calibri"/>
              </a:rPr>
              <a:t> </a:t>
            </a:r>
            <a:r>
              <a:rPr sz="3200" spc="-270" dirty="0">
                <a:solidFill>
                  <a:srgbClr val="FFFFFF"/>
                </a:solidFill>
                <a:latin typeface="MS Reference Sans Serif" panose="020B0604030504040204" pitchFamily="34" charset="0"/>
                <a:cs typeface="Calibri"/>
              </a:rPr>
              <a:t>the</a:t>
            </a:r>
            <a:r>
              <a:rPr sz="3200" spc="-65" dirty="0">
                <a:solidFill>
                  <a:srgbClr val="FFFFFF"/>
                </a:solidFill>
                <a:latin typeface="MS Reference Sans Serif" panose="020B0604030504040204" pitchFamily="34" charset="0"/>
                <a:cs typeface="Calibri"/>
              </a:rPr>
              <a:t> </a:t>
            </a:r>
            <a:r>
              <a:rPr sz="3200" spc="-250" dirty="0">
                <a:solidFill>
                  <a:srgbClr val="FFFFFF"/>
                </a:solidFill>
                <a:latin typeface="MS Reference Sans Serif" panose="020B0604030504040204" pitchFamily="34" charset="0"/>
                <a:cs typeface="Calibri"/>
              </a:rPr>
              <a:t>date</a:t>
            </a:r>
            <a:r>
              <a:rPr sz="3200" spc="-65" dirty="0">
                <a:solidFill>
                  <a:srgbClr val="FFFFFF"/>
                </a:solidFill>
                <a:latin typeface="MS Reference Sans Serif" panose="020B0604030504040204" pitchFamily="34" charset="0"/>
                <a:cs typeface="Calibri"/>
              </a:rPr>
              <a:t> </a:t>
            </a:r>
            <a:r>
              <a:rPr sz="3200" spc="-265" dirty="0">
                <a:solidFill>
                  <a:srgbClr val="FFFFFF"/>
                </a:solidFill>
                <a:latin typeface="MS Reference Sans Serif" panose="020B0604030504040204" pitchFamily="34" charset="0"/>
                <a:cs typeface="Calibri"/>
              </a:rPr>
              <a:t>2010-</a:t>
            </a:r>
            <a:r>
              <a:rPr sz="3200" spc="-254" dirty="0">
                <a:solidFill>
                  <a:srgbClr val="FFFFFF"/>
                </a:solidFill>
                <a:latin typeface="MS Reference Sans Serif" panose="020B0604030504040204" pitchFamily="34" charset="0"/>
                <a:cs typeface="Calibri"/>
              </a:rPr>
              <a:t>06-</a:t>
            </a:r>
            <a:r>
              <a:rPr sz="3200" spc="-320" dirty="0">
                <a:solidFill>
                  <a:srgbClr val="FFFFFF"/>
                </a:solidFill>
                <a:latin typeface="MS Reference Sans Serif" panose="020B0604030504040204" pitchFamily="34" charset="0"/>
                <a:cs typeface="Calibri"/>
              </a:rPr>
              <a:t>04</a:t>
            </a:r>
            <a:r>
              <a:rPr sz="3200" spc="-70" dirty="0">
                <a:solidFill>
                  <a:srgbClr val="FFFFFF"/>
                </a:solidFill>
                <a:latin typeface="MS Reference Sans Serif" panose="020B0604030504040204" pitchFamily="34" charset="0"/>
                <a:cs typeface="Calibri"/>
              </a:rPr>
              <a:t> </a:t>
            </a:r>
            <a:r>
              <a:rPr sz="3200" spc="-40" dirty="0">
                <a:solidFill>
                  <a:srgbClr val="FFFFFF"/>
                </a:solidFill>
                <a:latin typeface="MS Reference Sans Serif" panose="020B0604030504040204" pitchFamily="34" charset="0"/>
                <a:cs typeface="Calibri"/>
              </a:rPr>
              <a:t>and </a:t>
            </a:r>
            <a:r>
              <a:rPr sz="3200" spc="-409" dirty="0">
                <a:solidFill>
                  <a:srgbClr val="FFFFFF"/>
                </a:solidFill>
                <a:latin typeface="MS Reference Sans Serif" panose="020B0604030504040204" pitchFamily="34" charset="0"/>
                <a:cs typeface="Calibri"/>
              </a:rPr>
              <a:t>2017-</a:t>
            </a:r>
            <a:r>
              <a:rPr sz="3200" spc="-229" dirty="0">
                <a:solidFill>
                  <a:srgbClr val="FFFFFF"/>
                </a:solidFill>
                <a:latin typeface="MS Reference Sans Serif" panose="020B0604030504040204" pitchFamily="34" charset="0"/>
                <a:cs typeface="Calibri"/>
              </a:rPr>
              <a:t>03-</a:t>
            </a:r>
            <a:r>
              <a:rPr sz="3200" spc="-254" dirty="0">
                <a:solidFill>
                  <a:srgbClr val="FFFFFF"/>
                </a:solidFill>
                <a:latin typeface="MS Reference Sans Serif" panose="020B0604030504040204" pitchFamily="34" charset="0"/>
                <a:cs typeface="Calibri"/>
              </a:rPr>
              <a:t>20</a:t>
            </a:r>
            <a:r>
              <a:rPr sz="3200" spc="-55" dirty="0">
                <a:solidFill>
                  <a:srgbClr val="FFFFFF"/>
                </a:solidFill>
                <a:latin typeface="MS Reference Sans Serif" panose="020B0604030504040204" pitchFamily="34" charset="0"/>
                <a:cs typeface="Calibri"/>
              </a:rPr>
              <a:t> </a:t>
            </a:r>
            <a:r>
              <a:rPr sz="3200" spc="-185" dirty="0">
                <a:solidFill>
                  <a:srgbClr val="FFFFFF"/>
                </a:solidFill>
                <a:latin typeface="MS Reference Sans Serif" panose="020B0604030504040204" pitchFamily="34" charset="0"/>
                <a:cs typeface="Calibri"/>
              </a:rPr>
              <a:t>in</a:t>
            </a:r>
            <a:r>
              <a:rPr sz="3200" spc="-50" dirty="0">
                <a:solidFill>
                  <a:srgbClr val="FFFFFF"/>
                </a:solidFill>
                <a:latin typeface="MS Reference Sans Serif" panose="020B0604030504040204" pitchFamily="34" charset="0"/>
                <a:cs typeface="Calibri"/>
              </a:rPr>
              <a:t> </a:t>
            </a:r>
            <a:r>
              <a:rPr sz="3200" spc="-200" dirty="0">
                <a:solidFill>
                  <a:srgbClr val="FFFFFF"/>
                </a:solidFill>
                <a:latin typeface="MS Reference Sans Serif" panose="020B0604030504040204" pitchFamily="34" charset="0"/>
                <a:cs typeface="Calibri"/>
              </a:rPr>
              <a:t>descending</a:t>
            </a:r>
            <a:r>
              <a:rPr sz="3200" spc="-55" dirty="0">
                <a:solidFill>
                  <a:srgbClr val="FFFFFF"/>
                </a:solidFill>
                <a:latin typeface="MS Reference Sans Serif" panose="020B0604030504040204" pitchFamily="34" charset="0"/>
                <a:cs typeface="Calibri"/>
              </a:rPr>
              <a:t> </a:t>
            </a:r>
            <a:r>
              <a:rPr sz="3200" spc="-265" dirty="0">
                <a:solidFill>
                  <a:srgbClr val="FFFFFF"/>
                </a:solidFill>
                <a:latin typeface="MS Reference Sans Serif" panose="020B0604030504040204" pitchFamily="34" charset="0"/>
                <a:cs typeface="Calibri"/>
              </a:rPr>
              <a:t>order</a:t>
            </a:r>
            <a:endParaRPr sz="3200" dirty="0">
              <a:latin typeface="MS Reference Sans Serif" panose="020B0604030504040204" pitchFamily="34" charset="0"/>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29417" y="1055883"/>
            <a:ext cx="14286601" cy="825022"/>
          </a:xfrm>
          <a:prstGeom prst="rect">
            <a:avLst/>
          </a:prstGeom>
        </p:spPr>
      </p:pic>
      <p:sp>
        <p:nvSpPr>
          <p:cNvPr id="3" name="object 3"/>
          <p:cNvSpPr txBox="1">
            <a:spLocks noGrp="1"/>
          </p:cNvSpPr>
          <p:nvPr>
            <p:ph type="title"/>
          </p:nvPr>
        </p:nvSpPr>
        <p:spPr>
          <a:xfrm>
            <a:off x="1308128" y="2171713"/>
            <a:ext cx="7067522" cy="621324"/>
          </a:xfrm>
          <a:prstGeom prst="rect">
            <a:avLst/>
          </a:prstGeom>
        </p:spPr>
        <p:txBody>
          <a:bodyPr vert="horz" wrap="square" lIns="0" tIns="13335" rIns="0" bIns="0" rtlCol="0">
            <a:spAutoFit/>
          </a:bodyPr>
          <a:lstStyle/>
          <a:p>
            <a:pPr marL="12700">
              <a:lnSpc>
                <a:spcPct val="100000"/>
              </a:lnSpc>
              <a:spcBef>
                <a:spcPts val="105"/>
              </a:spcBef>
            </a:pPr>
            <a:r>
              <a:rPr sz="3950" spc="-370" dirty="0">
                <a:solidFill>
                  <a:srgbClr val="869FFF"/>
                </a:solidFill>
                <a:latin typeface="MS Reference Sans Serif" panose="020B0604030504040204" pitchFamily="34" charset="0"/>
                <a:cs typeface="Calibri"/>
              </a:rPr>
              <a:t>Markers</a:t>
            </a:r>
            <a:r>
              <a:rPr sz="3950" spc="-135" dirty="0">
                <a:solidFill>
                  <a:srgbClr val="869FFF"/>
                </a:solidFill>
                <a:latin typeface="MS Reference Sans Serif" panose="020B0604030504040204" pitchFamily="34" charset="0"/>
                <a:cs typeface="Calibri"/>
              </a:rPr>
              <a:t> </a:t>
            </a:r>
            <a:r>
              <a:rPr sz="3950" spc="-415" dirty="0">
                <a:solidFill>
                  <a:srgbClr val="869FFF"/>
                </a:solidFill>
                <a:latin typeface="MS Reference Sans Serif" panose="020B0604030504040204" pitchFamily="34" charset="0"/>
                <a:cs typeface="Calibri"/>
              </a:rPr>
              <a:t>of</a:t>
            </a:r>
            <a:r>
              <a:rPr sz="3950" spc="-125" dirty="0">
                <a:solidFill>
                  <a:srgbClr val="869FFF"/>
                </a:solidFill>
                <a:latin typeface="MS Reference Sans Serif" panose="020B0604030504040204" pitchFamily="34" charset="0"/>
                <a:cs typeface="Calibri"/>
              </a:rPr>
              <a:t> </a:t>
            </a:r>
            <a:r>
              <a:rPr sz="3950" spc="-195" dirty="0">
                <a:solidFill>
                  <a:srgbClr val="869FFF"/>
                </a:solidFill>
                <a:latin typeface="MS Reference Sans Serif" panose="020B0604030504040204" pitchFamily="34" charset="0"/>
                <a:cs typeface="Calibri"/>
              </a:rPr>
              <a:t>all</a:t>
            </a:r>
            <a:r>
              <a:rPr sz="3950" spc="-125" dirty="0">
                <a:solidFill>
                  <a:srgbClr val="869FFF"/>
                </a:solidFill>
                <a:latin typeface="MS Reference Sans Serif" panose="020B0604030504040204" pitchFamily="34" charset="0"/>
                <a:cs typeface="Calibri"/>
              </a:rPr>
              <a:t> </a:t>
            </a:r>
            <a:r>
              <a:rPr sz="3950" spc="-270" dirty="0">
                <a:solidFill>
                  <a:srgbClr val="869FFF"/>
                </a:solidFill>
                <a:latin typeface="MS Reference Sans Serif" panose="020B0604030504040204" pitchFamily="34" charset="0"/>
                <a:cs typeface="Calibri"/>
              </a:rPr>
              <a:t>Launch</a:t>
            </a:r>
            <a:r>
              <a:rPr sz="3950" spc="-125" dirty="0">
                <a:solidFill>
                  <a:srgbClr val="869FFF"/>
                </a:solidFill>
                <a:latin typeface="MS Reference Sans Serif" panose="020B0604030504040204" pitchFamily="34" charset="0"/>
                <a:cs typeface="Calibri"/>
              </a:rPr>
              <a:t> </a:t>
            </a:r>
            <a:r>
              <a:rPr sz="3950" spc="-185" dirty="0">
                <a:solidFill>
                  <a:srgbClr val="869FFF"/>
                </a:solidFill>
                <a:latin typeface="MS Reference Sans Serif" panose="020B0604030504040204" pitchFamily="34" charset="0"/>
                <a:cs typeface="Calibri"/>
              </a:rPr>
              <a:t>Sites:</a:t>
            </a:r>
            <a:endParaRPr sz="3950" dirty="0">
              <a:solidFill>
                <a:srgbClr val="869FFF"/>
              </a:solidFill>
              <a:latin typeface="MS Reference Sans Serif" panose="020B0604030504040204" pitchFamily="34" charset="0"/>
              <a:cs typeface="Calibri"/>
            </a:endParaRPr>
          </a:p>
        </p:txBody>
      </p:sp>
      <p:sp>
        <p:nvSpPr>
          <p:cNvPr id="4" name="object 4"/>
          <p:cNvSpPr txBox="1"/>
          <p:nvPr/>
        </p:nvSpPr>
        <p:spPr>
          <a:xfrm>
            <a:off x="1252235" y="2902845"/>
            <a:ext cx="17029430" cy="7501797"/>
          </a:xfrm>
          <a:prstGeom prst="rect">
            <a:avLst/>
          </a:prstGeom>
        </p:spPr>
        <p:txBody>
          <a:bodyPr vert="horz" wrap="square" lIns="0" tIns="12065" rIns="0" bIns="0" rtlCol="0">
            <a:spAutoFit/>
          </a:bodyPr>
          <a:lstStyle/>
          <a:p>
            <a:pPr marL="90805" marR="5080" algn="just">
              <a:lnSpc>
                <a:spcPct val="106800"/>
              </a:lnSpc>
              <a:spcBef>
                <a:spcPts val="95"/>
              </a:spcBef>
            </a:pPr>
            <a:r>
              <a:rPr sz="3200" spc="-470" dirty="0">
                <a:solidFill>
                  <a:srgbClr val="FFFFFF"/>
                </a:solidFill>
                <a:latin typeface="MS Reference Sans Serif" panose="020B0604030504040204" pitchFamily="34" charset="0"/>
                <a:cs typeface="Calibri"/>
              </a:rPr>
              <a:t>The</a:t>
            </a:r>
            <a:r>
              <a:rPr sz="3200" spc="280" dirty="0">
                <a:solidFill>
                  <a:srgbClr val="FFFFFF"/>
                </a:solidFill>
                <a:latin typeface="MS Reference Sans Serif" panose="020B0604030504040204" pitchFamily="34" charset="0"/>
                <a:cs typeface="Calibri"/>
              </a:rPr>
              <a:t> </a:t>
            </a:r>
            <a:r>
              <a:rPr sz="3200" spc="-270" dirty="0">
                <a:solidFill>
                  <a:srgbClr val="FFFFFF"/>
                </a:solidFill>
                <a:latin typeface="MS Reference Sans Serif" panose="020B0604030504040204" pitchFamily="34" charset="0"/>
                <a:cs typeface="Calibri"/>
              </a:rPr>
              <a:t>task</a:t>
            </a:r>
            <a:r>
              <a:rPr sz="3200" spc="85" dirty="0">
                <a:solidFill>
                  <a:srgbClr val="FFFFFF"/>
                </a:solidFill>
                <a:latin typeface="MS Reference Sans Serif" panose="020B0604030504040204" pitchFamily="34" charset="0"/>
                <a:cs typeface="Calibri"/>
              </a:rPr>
              <a:t> </a:t>
            </a:r>
            <a:r>
              <a:rPr sz="3200" spc="-285" dirty="0">
                <a:solidFill>
                  <a:srgbClr val="FFFFFF"/>
                </a:solidFill>
                <a:latin typeface="MS Reference Sans Serif" panose="020B0604030504040204" pitchFamily="34" charset="0"/>
                <a:cs typeface="Calibri"/>
              </a:rPr>
              <a:t>involved</a:t>
            </a:r>
            <a:r>
              <a:rPr sz="3200" spc="100" dirty="0">
                <a:solidFill>
                  <a:srgbClr val="FFFFFF"/>
                </a:solidFill>
                <a:latin typeface="MS Reference Sans Serif" panose="020B0604030504040204" pitchFamily="34" charset="0"/>
                <a:cs typeface="Calibri"/>
              </a:rPr>
              <a:t> </a:t>
            </a:r>
            <a:r>
              <a:rPr sz="3200" spc="-260" dirty="0">
                <a:solidFill>
                  <a:srgbClr val="FFFFFF"/>
                </a:solidFill>
                <a:latin typeface="MS Reference Sans Serif" panose="020B0604030504040204" pitchFamily="34" charset="0"/>
                <a:cs typeface="Calibri"/>
              </a:rPr>
              <a:t>adding</a:t>
            </a:r>
            <a:r>
              <a:rPr sz="3200" spc="70" dirty="0">
                <a:solidFill>
                  <a:srgbClr val="FFFFFF"/>
                </a:solidFill>
                <a:latin typeface="MS Reference Sans Serif" panose="020B0604030504040204" pitchFamily="34" charset="0"/>
                <a:cs typeface="Calibri"/>
              </a:rPr>
              <a:t> </a:t>
            </a:r>
            <a:r>
              <a:rPr sz="3200" spc="-305" dirty="0">
                <a:solidFill>
                  <a:srgbClr val="FFFFFF"/>
                </a:solidFill>
                <a:latin typeface="MS Reference Sans Serif" panose="020B0604030504040204" pitchFamily="34" charset="0"/>
                <a:cs typeface="Calibri"/>
              </a:rPr>
              <a:t>markers</a:t>
            </a:r>
            <a:r>
              <a:rPr sz="3200" spc="120" dirty="0">
                <a:solidFill>
                  <a:srgbClr val="FFFFFF"/>
                </a:solidFill>
                <a:latin typeface="MS Reference Sans Serif" panose="020B0604030504040204" pitchFamily="34" charset="0"/>
                <a:cs typeface="Calibri"/>
              </a:rPr>
              <a:t> </a:t>
            </a:r>
            <a:r>
              <a:rPr sz="3200" spc="-360" dirty="0">
                <a:solidFill>
                  <a:srgbClr val="FFFFFF"/>
                </a:solidFill>
                <a:latin typeface="MS Reference Sans Serif" panose="020B0604030504040204" pitchFamily="34" charset="0"/>
                <a:cs typeface="Calibri"/>
              </a:rPr>
              <a:t>with</a:t>
            </a:r>
            <a:r>
              <a:rPr sz="3200" spc="175" dirty="0">
                <a:solidFill>
                  <a:srgbClr val="FFFFFF"/>
                </a:solidFill>
                <a:latin typeface="MS Reference Sans Serif" panose="020B0604030504040204" pitchFamily="34" charset="0"/>
                <a:cs typeface="Calibri"/>
              </a:rPr>
              <a:t> </a:t>
            </a:r>
            <a:r>
              <a:rPr sz="3200" spc="-204" dirty="0">
                <a:solidFill>
                  <a:srgbClr val="FFFFFF"/>
                </a:solidFill>
                <a:latin typeface="MS Reference Sans Serif" panose="020B0604030504040204" pitchFamily="34" charset="0"/>
                <a:cs typeface="Calibri"/>
              </a:rPr>
              <a:t>circles,</a:t>
            </a:r>
            <a:r>
              <a:rPr sz="3200" spc="15" dirty="0">
                <a:solidFill>
                  <a:srgbClr val="FFFFFF"/>
                </a:solidFill>
                <a:latin typeface="MS Reference Sans Serif" panose="020B0604030504040204" pitchFamily="34" charset="0"/>
                <a:cs typeface="Calibri"/>
              </a:rPr>
              <a:t> </a:t>
            </a:r>
            <a:r>
              <a:rPr sz="3200" spc="-380" dirty="0">
                <a:solidFill>
                  <a:srgbClr val="FFFFFF"/>
                </a:solidFill>
                <a:latin typeface="MS Reference Sans Serif" panose="020B0604030504040204" pitchFamily="34" charset="0"/>
                <a:cs typeface="Calibri"/>
              </a:rPr>
              <a:t>popup</a:t>
            </a:r>
            <a:r>
              <a:rPr sz="3200" spc="195" dirty="0">
                <a:solidFill>
                  <a:srgbClr val="FFFFFF"/>
                </a:solidFill>
                <a:latin typeface="MS Reference Sans Serif" panose="020B0604030504040204" pitchFamily="34" charset="0"/>
                <a:cs typeface="Calibri"/>
              </a:rPr>
              <a:t> </a:t>
            </a:r>
            <a:r>
              <a:rPr sz="3200" spc="-235" dirty="0">
                <a:solidFill>
                  <a:srgbClr val="FFFFFF"/>
                </a:solidFill>
                <a:latin typeface="MS Reference Sans Serif" panose="020B0604030504040204" pitchFamily="34" charset="0"/>
                <a:cs typeface="Calibri"/>
              </a:rPr>
              <a:t>labels,</a:t>
            </a:r>
            <a:r>
              <a:rPr sz="3200" spc="50" dirty="0">
                <a:solidFill>
                  <a:srgbClr val="FFFFFF"/>
                </a:solidFill>
                <a:latin typeface="MS Reference Sans Serif" panose="020B0604030504040204" pitchFamily="34" charset="0"/>
                <a:cs typeface="Calibri"/>
              </a:rPr>
              <a:t> </a:t>
            </a:r>
            <a:r>
              <a:rPr sz="3200" spc="-375" dirty="0">
                <a:solidFill>
                  <a:srgbClr val="FFFFFF"/>
                </a:solidFill>
                <a:latin typeface="MS Reference Sans Serif" panose="020B0604030504040204" pitchFamily="34" charset="0"/>
                <a:cs typeface="Calibri"/>
              </a:rPr>
              <a:t>and</a:t>
            </a:r>
            <a:r>
              <a:rPr sz="3200" spc="185" dirty="0">
                <a:solidFill>
                  <a:srgbClr val="FFFFFF"/>
                </a:solidFill>
                <a:latin typeface="MS Reference Sans Serif" panose="020B0604030504040204" pitchFamily="34" charset="0"/>
                <a:cs typeface="Calibri"/>
              </a:rPr>
              <a:t> </a:t>
            </a:r>
            <a:r>
              <a:rPr sz="3200" spc="-405" dirty="0">
                <a:solidFill>
                  <a:srgbClr val="FFFFFF"/>
                </a:solidFill>
                <a:latin typeface="MS Reference Sans Serif" panose="020B0604030504040204" pitchFamily="34" charset="0"/>
                <a:cs typeface="Calibri"/>
              </a:rPr>
              <a:t>text</a:t>
            </a:r>
            <a:r>
              <a:rPr sz="3200" spc="220" dirty="0">
                <a:solidFill>
                  <a:srgbClr val="FFFFFF"/>
                </a:solidFill>
                <a:latin typeface="MS Reference Sans Serif" panose="020B0604030504040204" pitchFamily="34" charset="0"/>
                <a:cs typeface="Calibri"/>
              </a:rPr>
              <a:t> </a:t>
            </a:r>
            <a:r>
              <a:rPr sz="3200" spc="-220" dirty="0">
                <a:solidFill>
                  <a:srgbClr val="FFFFFF"/>
                </a:solidFill>
                <a:latin typeface="MS Reference Sans Serif" panose="020B0604030504040204" pitchFamily="34" charset="0"/>
                <a:cs typeface="Calibri"/>
              </a:rPr>
              <a:t>labels</a:t>
            </a:r>
            <a:r>
              <a:rPr sz="3200" spc="35" dirty="0">
                <a:solidFill>
                  <a:srgbClr val="FFFFFF"/>
                </a:solidFill>
                <a:latin typeface="MS Reference Sans Serif" panose="020B0604030504040204" pitchFamily="34" charset="0"/>
                <a:cs typeface="Calibri"/>
              </a:rPr>
              <a:t> </a:t>
            </a:r>
            <a:r>
              <a:rPr sz="3200" spc="-625" dirty="0">
                <a:solidFill>
                  <a:srgbClr val="FFFFFF"/>
                </a:solidFill>
                <a:latin typeface="MS Reference Sans Serif" panose="020B0604030504040204" pitchFamily="34" charset="0"/>
                <a:cs typeface="Calibri"/>
              </a:rPr>
              <a:t>to</a:t>
            </a:r>
            <a:r>
              <a:rPr sz="3200" spc="440" dirty="0">
                <a:solidFill>
                  <a:srgbClr val="FFFFFF"/>
                </a:solidFill>
                <a:latin typeface="MS Reference Sans Serif" panose="020B0604030504040204" pitchFamily="34" charset="0"/>
                <a:cs typeface="Calibri"/>
              </a:rPr>
              <a:t> </a:t>
            </a:r>
            <a:r>
              <a:rPr sz="3200" spc="-225" dirty="0">
                <a:solidFill>
                  <a:srgbClr val="FFFFFF"/>
                </a:solidFill>
                <a:latin typeface="MS Reference Sans Serif" panose="020B0604030504040204" pitchFamily="34" charset="0"/>
                <a:cs typeface="Calibri"/>
              </a:rPr>
              <a:t>display</a:t>
            </a:r>
            <a:r>
              <a:rPr sz="3200" spc="165" dirty="0">
                <a:solidFill>
                  <a:srgbClr val="FFFFFF"/>
                </a:solidFill>
                <a:latin typeface="MS Reference Sans Serif" panose="020B0604030504040204" pitchFamily="34" charset="0"/>
                <a:cs typeface="Calibri"/>
              </a:rPr>
              <a:t> </a:t>
            </a:r>
            <a:r>
              <a:rPr sz="3200" spc="-420" dirty="0">
                <a:solidFill>
                  <a:srgbClr val="FFFFFF"/>
                </a:solidFill>
                <a:latin typeface="MS Reference Sans Serif" panose="020B0604030504040204" pitchFamily="34" charset="0"/>
                <a:cs typeface="Calibri"/>
              </a:rPr>
              <a:t>the</a:t>
            </a:r>
            <a:r>
              <a:rPr sz="3200" spc="235" dirty="0">
                <a:solidFill>
                  <a:srgbClr val="FFFFFF"/>
                </a:solidFill>
                <a:latin typeface="MS Reference Sans Serif" panose="020B0604030504040204" pitchFamily="34" charset="0"/>
                <a:cs typeface="Calibri"/>
              </a:rPr>
              <a:t> </a:t>
            </a:r>
            <a:r>
              <a:rPr sz="3200" spc="-459" dirty="0">
                <a:solidFill>
                  <a:srgbClr val="FFFFFF"/>
                </a:solidFill>
                <a:latin typeface="MS Reference Sans Serif" panose="020B0604030504040204" pitchFamily="34" charset="0"/>
                <a:cs typeface="Calibri"/>
              </a:rPr>
              <a:t>NASA</a:t>
            </a:r>
            <a:r>
              <a:rPr sz="3200" spc="275" dirty="0">
                <a:solidFill>
                  <a:srgbClr val="FFFFFF"/>
                </a:solidFill>
                <a:latin typeface="MS Reference Sans Serif" panose="020B0604030504040204" pitchFamily="34" charset="0"/>
                <a:cs typeface="Calibri"/>
              </a:rPr>
              <a:t> </a:t>
            </a:r>
            <a:r>
              <a:rPr sz="3200" spc="-305" dirty="0">
                <a:solidFill>
                  <a:srgbClr val="FFFFFF"/>
                </a:solidFill>
                <a:latin typeface="MS Reference Sans Serif" panose="020B0604030504040204" pitchFamily="34" charset="0"/>
                <a:cs typeface="Calibri"/>
              </a:rPr>
              <a:t>Johnson</a:t>
            </a:r>
            <a:r>
              <a:rPr sz="3200" spc="165" dirty="0">
                <a:solidFill>
                  <a:srgbClr val="FFFFFF"/>
                </a:solidFill>
                <a:latin typeface="MS Reference Sans Serif" panose="020B0604030504040204" pitchFamily="34" charset="0"/>
                <a:cs typeface="Calibri"/>
              </a:rPr>
              <a:t> </a:t>
            </a:r>
            <a:r>
              <a:rPr sz="3200" spc="-245" dirty="0">
                <a:solidFill>
                  <a:srgbClr val="FFFFFF"/>
                </a:solidFill>
                <a:latin typeface="MS Reference Sans Serif" panose="020B0604030504040204" pitchFamily="34" charset="0"/>
                <a:cs typeface="Calibri"/>
              </a:rPr>
              <a:t>Space</a:t>
            </a:r>
            <a:r>
              <a:rPr sz="3200" spc="165" dirty="0">
                <a:solidFill>
                  <a:srgbClr val="FFFFFF"/>
                </a:solidFill>
                <a:latin typeface="MS Reference Sans Serif" panose="020B0604030504040204" pitchFamily="34" charset="0"/>
                <a:cs typeface="Calibri"/>
              </a:rPr>
              <a:t> </a:t>
            </a:r>
            <a:r>
              <a:rPr sz="3200" spc="-275" dirty="0">
                <a:solidFill>
                  <a:srgbClr val="FFFFFF"/>
                </a:solidFill>
                <a:latin typeface="MS Reference Sans Serif" panose="020B0604030504040204" pitchFamily="34" charset="0"/>
                <a:cs typeface="Calibri"/>
              </a:rPr>
              <a:t>Center's </a:t>
            </a:r>
            <a:r>
              <a:rPr sz="3200" spc="-270" dirty="0">
                <a:solidFill>
                  <a:srgbClr val="FFFFFF"/>
                </a:solidFill>
                <a:latin typeface="MS Reference Sans Serif" panose="020B0604030504040204" pitchFamily="34" charset="0"/>
                <a:cs typeface="Calibri"/>
              </a:rPr>
              <a:t>location</a:t>
            </a:r>
            <a:r>
              <a:rPr sz="3200" spc="80" dirty="0">
                <a:solidFill>
                  <a:srgbClr val="FFFFFF"/>
                </a:solidFill>
                <a:latin typeface="MS Reference Sans Serif" panose="020B0604030504040204" pitchFamily="34" charset="0"/>
                <a:cs typeface="Calibri"/>
              </a:rPr>
              <a:t> </a:t>
            </a:r>
            <a:r>
              <a:rPr sz="3200" spc="-290" dirty="0">
                <a:solidFill>
                  <a:srgbClr val="FFFFFF"/>
                </a:solidFill>
                <a:latin typeface="MS Reference Sans Serif" panose="020B0604030504040204" pitchFamily="34" charset="0"/>
                <a:cs typeface="Calibri"/>
              </a:rPr>
              <a:t>based</a:t>
            </a:r>
            <a:r>
              <a:rPr sz="3200" spc="105" dirty="0">
                <a:solidFill>
                  <a:srgbClr val="FFFFFF"/>
                </a:solidFill>
                <a:latin typeface="MS Reference Sans Serif" panose="020B0604030504040204" pitchFamily="34" charset="0"/>
                <a:cs typeface="Calibri"/>
              </a:rPr>
              <a:t> </a:t>
            </a:r>
            <a:r>
              <a:rPr sz="3200" spc="-600" dirty="0">
                <a:solidFill>
                  <a:srgbClr val="FFFFFF"/>
                </a:solidFill>
                <a:latin typeface="MS Reference Sans Serif" panose="020B0604030504040204" pitchFamily="34" charset="0"/>
                <a:cs typeface="Calibri"/>
              </a:rPr>
              <a:t>on</a:t>
            </a:r>
            <a:r>
              <a:rPr sz="3200" spc="415" dirty="0">
                <a:solidFill>
                  <a:srgbClr val="FFFFFF"/>
                </a:solidFill>
                <a:latin typeface="MS Reference Sans Serif" panose="020B0604030504040204" pitchFamily="34" charset="0"/>
                <a:cs typeface="Calibri"/>
              </a:rPr>
              <a:t> </a:t>
            </a:r>
            <a:r>
              <a:rPr sz="3200" spc="-240" dirty="0">
                <a:solidFill>
                  <a:srgbClr val="FFFFFF"/>
                </a:solidFill>
                <a:latin typeface="MS Reference Sans Serif" panose="020B0604030504040204" pitchFamily="34" charset="0"/>
                <a:cs typeface="Calibri"/>
              </a:rPr>
              <a:t>its</a:t>
            </a:r>
            <a:r>
              <a:rPr sz="3200" spc="50" dirty="0">
                <a:solidFill>
                  <a:srgbClr val="FFFFFF"/>
                </a:solidFill>
                <a:latin typeface="MS Reference Sans Serif" panose="020B0604030504040204" pitchFamily="34" charset="0"/>
                <a:cs typeface="Calibri"/>
              </a:rPr>
              <a:t> </a:t>
            </a:r>
            <a:r>
              <a:rPr sz="3200" spc="-275" dirty="0">
                <a:solidFill>
                  <a:srgbClr val="FFFFFF"/>
                </a:solidFill>
                <a:latin typeface="MS Reference Sans Serif" panose="020B0604030504040204" pitchFamily="34" charset="0"/>
                <a:cs typeface="Calibri"/>
              </a:rPr>
              <a:t>latitude</a:t>
            </a:r>
            <a:r>
              <a:rPr sz="3200" spc="90" dirty="0">
                <a:solidFill>
                  <a:srgbClr val="FFFFFF"/>
                </a:solidFill>
                <a:latin typeface="MS Reference Sans Serif" panose="020B0604030504040204" pitchFamily="34" charset="0"/>
                <a:cs typeface="Calibri"/>
              </a:rPr>
              <a:t> </a:t>
            </a:r>
            <a:r>
              <a:rPr sz="3200" spc="-375" dirty="0">
                <a:solidFill>
                  <a:srgbClr val="FFFFFF"/>
                </a:solidFill>
                <a:latin typeface="MS Reference Sans Serif" panose="020B0604030504040204" pitchFamily="34" charset="0"/>
                <a:cs typeface="Calibri"/>
              </a:rPr>
              <a:t>and</a:t>
            </a:r>
            <a:r>
              <a:rPr sz="3200" spc="190" dirty="0">
                <a:solidFill>
                  <a:srgbClr val="FFFFFF"/>
                </a:solidFill>
                <a:latin typeface="MS Reference Sans Serif" panose="020B0604030504040204" pitchFamily="34" charset="0"/>
                <a:cs typeface="Calibri"/>
              </a:rPr>
              <a:t> </a:t>
            </a:r>
            <a:r>
              <a:rPr sz="3200" spc="-285" dirty="0">
                <a:solidFill>
                  <a:srgbClr val="FFFFFF"/>
                </a:solidFill>
                <a:latin typeface="MS Reference Sans Serif" panose="020B0604030504040204" pitchFamily="34" charset="0"/>
                <a:cs typeface="Calibri"/>
              </a:rPr>
              <a:t>longitude</a:t>
            </a:r>
            <a:r>
              <a:rPr sz="3200" spc="95" dirty="0">
                <a:solidFill>
                  <a:srgbClr val="FFFFFF"/>
                </a:solidFill>
                <a:latin typeface="MS Reference Sans Serif" panose="020B0604030504040204" pitchFamily="34" charset="0"/>
                <a:cs typeface="Calibri"/>
              </a:rPr>
              <a:t> </a:t>
            </a:r>
            <a:r>
              <a:rPr sz="3200" spc="-275" dirty="0">
                <a:solidFill>
                  <a:srgbClr val="FFFFFF"/>
                </a:solidFill>
                <a:latin typeface="MS Reference Sans Serif" panose="020B0604030504040204" pitchFamily="34" charset="0"/>
                <a:cs typeface="Calibri"/>
              </a:rPr>
              <a:t>coordinates.</a:t>
            </a:r>
            <a:r>
              <a:rPr sz="3200" spc="160" dirty="0">
                <a:solidFill>
                  <a:srgbClr val="FFFFFF"/>
                </a:solidFill>
                <a:latin typeface="MS Reference Sans Serif" panose="020B0604030504040204" pitchFamily="34" charset="0"/>
                <a:cs typeface="Calibri"/>
              </a:rPr>
              <a:t> </a:t>
            </a:r>
            <a:r>
              <a:rPr sz="3200" spc="-270" dirty="0">
                <a:solidFill>
                  <a:srgbClr val="FFFFFF"/>
                </a:solidFill>
                <a:latin typeface="MS Reference Sans Serif" panose="020B0604030504040204" pitchFamily="34" charset="0"/>
                <a:cs typeface="Calibri"/>
              </a:rPr>
              <a:t>Additionally,</a:t>
            </a:r>
            <a:r>
              <a:rPr sz="3200" spc="165" dirty="0">
                <a:solidFill>
                  <a:srgbClr val="FFFFFF"/>
                </a:solidFill>
                <a:latin typeface="MS Reference Sans Serif" panose="020B0604030504040204" pitchFamily="34" charset="0"/>
                <a:cs typeface="Calibri"/>
              </a:rPr>
              <a:t> </a:t>
            </a:r>
            <a:r>
              <a:rPr sz="3200" spc="-305" dirty="0">
                <a:solidFill>
                  <a:srgbClr val="FFFFFF"/>
                </a:solidFill>
                <a:latin typeface="MS Reference Sans Serif" panose="020B0604030504040204" pitchFamily="34" charset="0"/>
                <a:cs typeface="Calibri"/>
              </a:rPr>
              <a:t>markers</a:t>
            </a:r>
            <a:r>
              <a:rPr sz="3200" spc="160" dirty="0">
                <a:solidFill>
                  <a:srgbClr val="FFFFFF"/>
                </a:solidFill>
                <a:latin typeface="MS Reference Sans Serif" panose="020B0604030504040204" pitchFamily="34" charset="0"/>
                <a:cs typeface="Calibri"/>
              </a:rPr>
              <a:t> </a:t>
            </a:r>
            <a:r>
              <a:rPr sz="3200" spc="-360" dirty="0">
                <a:solidFill>
                  <a:srgbClr val="FFFFFF"/>
                </a:solidFill>
                <a:latin typeface="MS Reference Sans Serif" panose="020B0604030504040204" pitchFamily="34" charset="0"/>
                <a:cs typeface="Calibri"/>
              </a:rPr>
              <a:t>with</a:t>
            </a:r>
            <a:r>
              <a:rPr sz="3200" spc="175" dirty="0">
                <a:solidFill>
                  <a:srgbClr val="FFFFFF"/>
                </a:solidFill>
                <a:latin typeface="MS Reference Sans Serif" panose="020B0604030504040204" pitchFamily="34" charset="0"/>
                <a:cs typeface="Calibri"/>
              </a:rPr>
              <a:t> </a:t>
            </a:r>
            <a:r>
              <a:rPr sz="3200" spc="-204" dirty="0">
                <a:solidFill>
                  <a:srgbClr val="FFFFFF"/>
                </a:solidFill>
                <a:latin typeface="MS Reference Sans Serif" panose="020B0604030504040204" pitchFamily="34" charset="0"/>
                <a:cs typeface="Calibri"/>
              </a:rPr>
              <a:t>circles,</a:t>
            </a:r>
            <a:r>
              <a:rPr sz="3200" spc="165" dirty="0">
                <a:solidFill>
                  <a:srgbClr val="FFFFFF"/>
                </a:solidFill>
                <a:latin typeface="MS Reference Sans Serif" panose="020B0604030504040204" pitchFamily="34" charset="0"/>
                <a:cs typeface="Calibri"/>
              </a:rPr>
              <a:t> </a:t>
            </a:r>
            <a:r>
              <a:rPr sz="3200" spc="-380" dirty="0">
                <a:solidFill>
                  <a:srgbClr val="FFFFFF"/>
                </a:solidFill>
                <a:latin typeface="MS Reference Sans Serif" panose="020B0604030504040204" pitchFamily="34" charset="0"/>
                <a:cs typeface="Calibri"/>
              </a:rPr>
              <a:t>popup</a:t>
            </a:r>
            <a:r>
              <a:rPr sz="3200" spc="190" dirty="0">
                <a:solidFill>
                  <a:srgbClr val="FFFFFF"/>
                </a:solidFill>
                <a:latin typeface="MS Reference Sans Serif" panose="020B0604030504040204" pitchFamily="34" charset="0"/>
                <a:cs typeface="Calibri"/>
              </a:rPr>
              <a:t> </a:t>
            </a:r>
            <a:r>
              <a:rPr sz="3200" spc="-235" dirty="0">
                <a:solidFill>
                  <a:srgbClr val="FFFFFF"/>
                </a:solidFill>
                <a:latin typeface="MS Reference Sans Serif" panose="020B0604030504040204" pitchFamily="34" charset="0"/>
                <a:cs typeface="Calibri"/>
              </a:rPr>
              <a:t>labels,</a:t>
            </a:r>
            <a:r>
              <a:rPr sz="3200" spc="165" dirty="0">
                <a:solidFill>
                  <a:srgbClr val="FFFFFF"/>
                </a:solidFill>
                <a:latin typeface="MS Reference Sans Serif" panose="020B0604030504040204" pitchFamily="34" charset="0"/>
                <a:cs typeface="Calibri"/>
              </a:rPr>
              <a:t> </a:t>
            </a:r>
            <a:r>
              <a:rPr sz="3200" spc="-375" dirty="0">
                <a:solidFill>
                  <a:srgbClr val="FFFFFF"/>
                </a:solidFill>
                <a:latin typeface="MS Reference Sans Serif" panose="020B0604030504040204" pitchFamily="34" charset="0"/>
                <a:cs typeface="Calibri"/>
              </a:rPr>
              <a:t>and</a:t>
            </a:r>
            <a:r>
              <a:rPr sz="3200" spc="190" dirty="0">
                <a:solidFill>
                  <a:srgbClr val="FFFFFF"/>
                </a:solidFill>
                <a:latin typeface="MS Reference Sans Serif" panose="020B0604030504040204" pitchFamily="34" charset="0"/>
                <a:cs typeface="Calibri"/>
              </a:rPr>
              <a:t> </a:t>
            </a:r>
            <a:r>
              <a:rPr sz="3200" spc="-405" dirty="0">
                <a:solidFill>
                  <a:srgbClr val="FFFFFF"/>
                </a:solidFill>
                <a:latin typeface="MS Reference Sans Serif" panose="020B0604030504040204" pitchFamily="34" charset="0"/>
                <a:cs typeface="Calibri"/>
              </a:rPr>
              <a:t>text</a:t>
            </a:r>
            <a:r>
              <a:rPr sz="3200" spc="220" dirty="0">
                <a:solidFill>
                  <a:srgbClr val="FFFFFF"/>
                </a:solidFill>
                <a:latin typeface="MS Reference Sans Serif" panose="020B0604030504040204" pitchFamily="34" charset="0"/>
                <a:cs typeface="Calibri"/>
              </a:rPr>
              <a:t> </a:t>
            </a:r>
            <a:r>
              <a:rPr sz="3200" spc="-55" dirty="0">
                <a:solidFill>
                  <a:srgbClr val="FFFFFF"/>
                </a:solidFill>
                <a:latin typeface="MS Reference Sans Serif" panose="020B0604030504040204" pitchFamily="34" charset="0"/>
                <a:cs typeface="Calibri"/>
              </a:rPr>
              <a:t>labels </a:t>
            </a:r>
            <a:r>
              <a:rPr sz="3200" spc="-310" dirty="0">
                <a:solidFill>
                  <a:srgbClr val="FFFFFF"/>
                </a:solidFill>
                <a:latin typeface="MS Reference Sans Serif" panose="020B0604030504040204" pitchFamily="34" charset="0"/>
                <a:cs typeface="Calibri"/>
              </a:rPr>
              <a:t>were</a:t>
            </a:r>
            <a:r>
              <a:rPr sz="3200" spc="-105" dirty="0">
                <a:solidFill>
                  <a:srgbClr val="FFFFFF"/>
                </a:solidFill>
                <a:latin typeface="MS Reference Sans Serif" panose="020B0604030504040204" pitchFamily="34" charset="0"/>
                <a:cs typeface="Calibri"/>
              </a:rPr>
              <a:t> </a:t>
            </a:r>
            <a:r>
              <a:rPr sz="3200" spc="-290" dirty="0">
                <a:solidFill>
                  <a:srgbClr val="FFFFFF"/>
                </a:solidFill>
                <a:latin typeface="MS Reference Sans Serif" panose="020B0604030504040204" pitchFamily="34" charset="0"/>
                <a:cs typeface="Calibri"/>
              </a:rPr>
              <a:t>added</a:t>
            </a:r>
            <a:r>
              <a:rPr sz="3200" spc="-105" dirty="0">
                <a:solidFill>
                  <a:srgbClr val="FFFFFF"/>
                </a:solidFill>
                <a:latin typeface="MS Reference Sans Serif" panose="020B0604030504040204" pitchFamily="34" charset="0"/>
                <a:cs typeface="Calibri"/>
              </a:rPr>
              <a:t> </a:t>
            </a:r>
            <a:r>
              <a:rPr sz="3200" spc="-345" dirty="0">
                <a:solidFill>
                  <a:srgbClr val="FFFFFF"/>
                </a:solidFill>
                <a:latin typeface="MS Reference Sans Serif" panose="020B0604030504040204" pitchFamily="34" charset="0"/>
                <a:cs typeface="Calibri"/>
              </a:rPr>
              <a:t>to</a:t>
            </a:r>
            <a:r>
              <a:rPr sz="3200" spc="-105" dirty="0">
                <a:solidFill>
                  <a:srgbClr val="FFFFFF"/>
                </a:solidFill>
                <a:latin typeface="MS Reference Sans Serif" panose="020B0604030504040204" pitchFamily="34" charset="0"/>
                <a:cs typeface="Calibri"/>
              </a:rPr>
              <a:t> </a:t>
            </a:r>
            <a:r>
              <a:rPr sz="3200" spc="-160" dirty="0">
                <a:solidFill>
                  <a:srgbClr val="FFFFFF"/>
                </a:solidFill>
                <a:latin typeface="MS Reference Sans Serif" panose="020B0604030504040204" pitchFamily="34" charset="0"/>
                <a:cs typeface="Calibri"/>
              </a:rPr>
              <a:t>all</a:t>
            </a:r>
            <a:r>
              <a:rPr sz="3200" spc="-105" dirty="0">
                <a:solidFill>
                  <a:srgbClr val="FFFFFF"/>
                </a:solidFill>
                <a:latin typeface="MS Reference Sans Serif" panose="020B0604030504040204" pitchFamily="34" charset="0"/>
                <a:cs typeface="Calibri"/>
              </a:rPr>
              <a:t> </a:t>
            </a:r>
            <a:r>
              <a:rPr sz="3200" spc="-229" dirty="0">
                <a:solidFill>
                  <a:srgbClr val="FFFFFF"/>
                </a:solidFill>
                <a:latin typeface="MS Reference Sans Serif" panose="020B0604030504040204" pitchFamily="34" charset="0"/>
                <a:cs typeface="Calibri"/>
              </a:rPr>
              <a:t>launch</a:t>
            </a:r>
            <a:r>
              <a:rPr sz="3200" spc="-105" dirty="0">
                <a:solidFill>
                  <a:srgbClr val="FFFFFF"/>
                </a:solidFill>
                <a:latin typeface="MS Reference Sans Serif" panose="020B0604030504040204" pitchFamily="34" charset="0"/>
                <a:cs typeface="Calibri"/>
              </a:rPr>
              <a:t> </a:t>
            </a:r>
            <a:r>
              <a:rPr sz="3200" spc="-190" dirty="0">
                <a:solidFill>
                  <a:srgbClr val="FFFFFF"/>
                </a:solidFill>
                <a:latin typeface="MS Reference Sans Serif" panose="020B0604030504040204" pitchFamily="34" charset="0"/>
                <a:cs typeface="Calibri"/>
              </a:rPr>
              <a:t>sites</a:t>
            </a:r>
            <a:r>
              <a:rPr sz="3200" spc="-105" dirty="0">
                <a:solidFill>
                  <a:srgbClr val="FFFFFF"/>
                </a:solidFill>
                <a:latin typeface="MS Reference Sans Serif" panose="020B0604030504040204" pitchFamily="34" charset="0"/>
                <a:cs typeface="Calibri"/>
              </a:rPr>
              <a:t> </a:t>
            </a:r>
            <a:r>
              <a:rPr sz="3200" spc="-345" dirty="0">
                <a:solidFill>
                  <a:srgbClr val="FFFFFF"/>
                </a:solidFill>
                <a:latin typeface="MS Reference Sans Serif" panose="020B0604030504040204" pitchFamily="34" charset="0"/>
                <a:cs typeface="Calibri"/>
              </a:rPr>
              <a:t>to</a:t>
            </a:r>
            <a:r>
              <a:rPr sz="3200" spc="-105" dirty="0">
                <a:solidFill>
                  <a:srgbClr val="FFFFFF"/>
                </a:solidFill>
                <a:latin typeface="MS Reference Sans Serif" panose="020B0604030504040204" pitchFamily="34" charset="0"/>
                <a:cs typeface="Calibri"/>
              </a:rPr>
              <a:t> </a:t>
            </a:r>
            <a:r>
              <a:rPr sz="3200" spc="-235" dirty="0">
                <a:solidFill>
                  <a:srgbClr val="FFFFFF"/>
                </a:solidFill>
                <a:latin typeface="MS Reference Sans Serif" panose="020B0604030504040204" pitchFamily="34" charset="0"/>
                <a:cs typeface="Calibri"/>
              </a:rPr>
              <a:t>indicate</a:t>
            </a:r>
            <a:r>
              <a:rPr sz="3200" spc="-105" dirty="0">
                <a:solidFill>
                  <a:srgbClr val="FFFFFF"/>
                </a:solidFill>
                <a:latin typeface="MS Reference Sans Serif" panose="020B0604030504040204" pitchFamily="34" charset="0"/>
                <a:cs typeface="Calibri"/>
              </a:rPr>
              <a:t> </a:t>
            </a:r>
            <a:r>
              <a:rPr sz="3200" spc="-260" dirty="0">
                <a:solidFill>
                  <a:srgbClr val="FFFFFF"/>
                </a:solidFill>
                <a:latin typeface="MS Reference Sans Serif" panose="020B0604030504040204" pitchFamily="34" charset="0"/>
                <a:cs typeface="Calibri"/>
              </a:rPr>
              <a:t>their</a:t>
            </a:r>
            <a:r>
              <a:rPr sz="3200" spc="-105" dirty="0">
                <a:solidFill>
                  <a:srgbClr val="FFFFFF"/>
                </a:solidFill>
                <a:latin typeface="MS Reference Sans Serif" panose="020B0604030504040204" pitchFamily="34" charset="0"/>
                <a:cs typeface="Calibri"/>
              </a:rPr>
              <a:t> </a:t>
            </a:r>
            <a:r>
              <a:rPr sz="3200" spc="-215" dirty="0">
                <a:solidFill>
                  <a:srgbClr val="FFFFFF"/>
                </a:solidFill>
                <a:latin typeface="MS Reference Sans Serif" panose="020B0604030504040204" pitchFamily="34" charset="0"/>
                <a:cs typeface="Calibri"/>
              </a:rPr>
              <a:t>geographical</a:t>
            </a:r>
            <a:r>
              <a:rPr sz="3200" spc="-105" dirty="0">
                <a:solidFill>
                  <a:srgbClr val="FFFFFF"/>
                </a:solidFill>
                <a:latin typeface="MS Reference Sans Serif" panose="020B0604030504040204" pitchFamily="34" charset="0"/>
                <a:cs typeface="Calibri"/>
              </a:rPr>
              <a:t> </a:t>
            </a:r>
            <a:r>
              <a:rPr sz="3200" spc="-229" dirty="0">
                <a:solidFill>
                  <a:srgbClr val="FFFFFF"/>
                </a:solidFill>
                <a:latin typeface="MS Reference Sans Serif" panose="020B0604030504040204" pitchFamily="34" charset="0"/>
                <a:cs typeface="Calibri"/>
              </a:rPr>
              <a:t>positions</a:t>
            </a:r>
            <a:r>
              <a:rPr sz="3200" spc="-105" dirty="0">
                <a:solidFill>
                  <a:srgbClr val="FFFFFF"/>
                </a:solidFill>
                <a:latin typeface="MS Reference Sans Serif" panose="020B0604030504040204" pitchFamily="34" charset="0"/>
                <a:cs typeface="Calibri"/>
              </a:rPr>
              <a:t> </a:t>
            </a:r>
            <a:r>
              <a:rPr sz="3200" spc="-270" dirty="0">
                <a:solidFill>
                  <a:srgbClr val="FFFFFF"/>
                </a:solidFill>
                <a:latin typeface="MS Reference Sans Serif" panose="020B0604030504040204" pitchFamily="34" charset="0"/>
                <a:cs typeface="Calibri"/>
              </a:rPr>
              <a:t>and</a:t>
            </a:r>
            <a:r>
              <a:rPr sz="3200" spc="-105" dirty="0">
                <a:solidFill>
                  <a:srgbClr val="FFFFFF"/>
                </a:solidFill>
                <a:latin typeface="MS Reference Sans Serif" panose="020B0604030504040204" pitchFamily="34" charset="0"/>
                <a:cs typeface="Calibri"/>
              </a:rPr>
              <a:t> </a:t>
            </a:r>
            <a:r>
              <a:rPr sz="3200" spc="-285" dirty="0">
                <a:solidFill>
                  <a:srgbClr val="FFFFFF"/>
                </a:solidFill>
                <a:latin typeface="MS Reference Sans Serif" panose="020B0604030504040204" pitchFamily="34" charset="0"/>
                <a:cs typeface="Calibri"/>
              </a:rPr>
              <a:t>proximity</a:t>
            </a:r>
            <a:r>
              <a:rPr sz="3200" spc="-105" dirty="0">
                <a:solidFill>
                  <a:srgbClr val="FFFFFF"/>
                </a:solidFill>
                <a:latin typeface="MS Reference Sans Serif" panose="020B0604030504040204" pitchFamily="34" charset="0"/>
                <a:cs typeface="Calibri"/>
              </a:rPr>
              <a:t> </a:t>
            </a:r>
            <a:r>
              <a:rPr sz="3200" spc="-345" dirty="0">
                <a:solidFill>
                  <a:srgbClr val="FFFFFF"/>
                </a:solidFill>
                <a:latin typeface="MS Reference Sans Serif" panose="020B0604030504040204" pitchFamily="34" charset="0"/>
                <a:cs typeface="Calibri"/>
              </a:rPr>
              <a:t>to</a:t>
            </a:r>
            <a:r>
              <a:rPr sz="3200" spc="-105" dirty="0">
                <a:solidFill>
                  <a:srgbClr val="FFFFFF"/>
                </a:solidFill>
                <a:latin typeface="MS Reference Sans Serif" panose="020B0604030504040204" pitchFamily="34" charset="0"/>
                <a:cs typeface="Calibri"/>
              </a:rPr>
              <a:t> </a:t>
            </a:r>
            <a:r>
              <a:rPr sz="3200" spc="-300" dirty="0">
                <a:solidFill>
                  <a:srgbClr val="FFFFFF"/>
                </a:solidFill>
                <a:latin typeface="MS Reference Sans Serif" panose="020B0604030504040204" pitchFamily="34" charset="0"/>
                <a:cs typeface="Calibri"/>
              </a:rPr>
              <a:t>the</a:t>
            </a:r>
            <a:r>
              <a:rPr sz="3200" spc="-105" dirty="0">
                <a:solidFill>
                  <a:srgbClr val="FFFFFF"/>
                </a:solidFill>
                <a:latin typeface="MS Reference Sans Serif" panose="020B0604030504040204" pitchFamily="34" charset="0"/>
                <a:cs typeface="Calibri"/>
              </a:rPr>
              <a:t> </a:t>
            </a:r>
            <a:r>
              <a:rPr sz="3200" spc="-290" dirty="0">
                <a:solidFill>
                  <a:srgbClr val="FFFFFF"/>
                </a:solidFill>
                <a:latin typeface="MS Reference Sans Serif" panose="020B0604030504040204" pitchFamily="34" charset="0"/>
                <a:cs typeface="Calibri"/>
              </a:rPr>
              <a:t>Equator</a:t>
            </a:r>
            <a:r>
              <a:rPr sz="3200" spc="-105" dirty="0">
                <a:solidFill>
                  <a:srgbClr val="FFFFFF"/>
                </a:solidFill>
                <a:latin typeface="MS Reference Sans Serif" panose="020B0604030504040204" pitchFamily="34" charset="0"/>
                <a:cs typeface="Calibri"/>
              </a:rPr>
              <a:t> </a:t>
            </a:r>
            <a:r>
              <a:rPr sz="3200" spc="-270" dirty="0">
                <a:solidFill>
                  <a:srgbClr val="FFFFFF"/>
                </a:solidFill>
                <a:latin typeface="MS Reference Sans Serif" panose="020B0604030504040204" pitchFamily="34" charset="0"/>
                <a:cs typeface="Calibri"/>
              </a:rPr>
              <a:t>and</a:t>
            </a:r>
            <a:r>
              <a:rPr sz="3200" spc="-105" dirty="0">
                <a:solidFill>
                  <a:srgbClr val="FFFFFF"/>
                </a:solidFill>
                <a:latin typeface="MS Reference Sans Serif" panose="020B0604030504040204" pitchFamily="34" charset="0"/>
                <a:cs typeface="Calibri"/>
              </a:rPr>
              <a:t> </a:t>
            </a:r>
            <a:r>
              <a:rPr sz="3200" spc="-10" dirty="0">
                <a:solidFill>
                  <a:srgbClr val="FFFFFF"/>
                </a:solidFill>
                <a:latin typeface="MS Reference Sans Serif" panose="020B0604030504040204" pitchFamily="34" charset="0"/>
                <a:cs typeface="Calibri"/>
              </a:rPr>
              <a:t>coasts.</a:t>
            </a:r>
            <a:endParaRPr sz="3200" dirty="0">
              <a:latin typeface="MS Reference Sans Serif" panose="020B0604030504040204" pitchFamily="34" charset="0"/>
              <a:cs typeface="Calibri"/>
            </a:endParaRPr>
          </a:p>
          <a:p>
            <a:pPr marL="33020" algn="just">
              <a:lnSpc>
                <a:spcPct val="100000"/>
              </a:lnSpc>
              <a:spcBef>
                <a:spcPts val="1820"/>
              </a:spcBef>
            </a:pPr>
            <a:r>
              <a:rPr sz="4000" spc="-350" dirty="0">
                <a:solidFill>
                  <a:srgbClr val="869FFF"/>
                </a:solidFill>
                <a:latin typeface="Calibri"/>
                <a:cs typeface="Calibri"/>
              </a:rPr>
              <a:t>Coloured</a:t>
            </a:r>
            <a:r>
              <a:rPr sz="4000" spc="-130" dirty="0">
                <a:solidFill>
                  <a:srgbClr val="869FFF"/>
                </a:solidFill>
                <a:latin typeface="Calibri"/>
                <a:cs typeface="Calibri"/>
              </a:rPr>
              <a:t> </a:t>
            </a:r>
            <a:r>
              <a:rPr sz="4000" spc="-370" dirty="0">
                <a:solidFill>
                  <a:srgbClr val="869FFF"/>
                </a:solidFill>
                <a:latin typeface="Calibri"/>
                <a:cs typeface="Calibri"/>
              </a:rPr>
              <a:t>Markers</a:t>
            </a:r>
            <a:r>
              <a:rPr sz="4000" spc="-125" dirty="0">
                <a:solidFill>
                  <a:srgbClr val="869FFF"/>
                </a:solidFill>
                <a:latin typeface="Calibri"/>
                <a:cs typeface="Calibri"/>
              </a:rPr>
              <a:t> </a:t>
            </a:r>
            <a:r>
              <a:rPr sz="4000" spc="-415" dirty="0">
                <a:solidFill>
                  <a:srgbClr val="869FFF"/>
                </a:solidFill>
                <a:latin typeface="Calibri"/>
                <a:cs typeface="Calibri"/>
              </a:rPr>
              <a:t>of</a:t>
            </a:r>
            <a:r>
              <a:rPr sz="4000" spc="-130" dirty="0">
                <a:solidFill>
                  <a:srgbClr val="869FFF"/>
                </a:solidFill>
                <a:latin typeface="Calibri"/>
                <a:cs typeface="Calibri"/>
              </a:rPr>
              <a:t> </a:t>
            </a:r>
            <a:r>
              <a:rPr sz="4000" spc="-360" dirty="0">
                <a:solidFill>
                  <a:srgbClr val="869FFF"/>
                </a:solidFill>
                <a:latin typeface="Calibri"/>
                <a:cs typeface="Calibri"/>
              </a:rPr>
              <a:t>the</a:t>
            </a:r>
            <a:r>
              <a:rPr sz="4000" spc="-125" dirty="0">
                <a:solidFill>
                  <a:srgbClr val="869FFF"/>
                </a:solidFill>
                <a:latin typeface="Calibri"/>
                <a:cs typeface="Calibri"/>
              </a:rPr>
              <a:t> </a:t>
            </a:r>
            <a:r>
              <a:rPr sz="4000" spc="-270" dirty="0">
                <a:solidFill>
                  <a:srgbClr val="869FFF"/>
                </a:solidFill>
                <a:latin typeface="Calibri"/>
                <a:cs typeface="Calibri"/>
              </a:rPr>
              <a:t>launch</a:t>
            </a:r>
            <a:r>
              <a:rPr sz="4000" spc="-130" dirty="0">
                <a:solidFill>
                  <a:srgbClr val="869FFF"/>
                </a:solidFill>
                <a:latin typeface="Calibri"/>
                <a:cs typeface="Calibri"/>
              </a:rPr>
              <a:t> </a:t>
            </a:r>
            <a:r>
              <a:rPr sz="4000" spc="-340" dirty="0">
                <a:solidFill>
                  <a:srgbClr val="869FFF"/>
                </a:solidFill>
                <a:latin typeface="Calibri"/>
                <a:cs typeface="Calibri"/>
              </a:rPr>
              <a:t>outcomes</a:t>
            </a:r>
            <a:r>
              <a:rPr sz="4000" spc="-130" dirty="0">
                <a:solidFill>
                  <a:srgbClr val="869FFF"/>
                </a:solidFill>
                <a:latin typeface="Calibri"/>
                <a:cs typeface="Calibri"/>
              </a:rPr>
              <a:t> </a:t>
            </a:r>
            <a:r>
              <a:rPr sz="4000" spc="-395" dirty="0">
                <a:solidFill>
                  <a:srgbClr val="869FFF"/>
                </a:solidFill>
                <a:latin typeface="Calibri"/>
                <a:cs typeface="Calibri"/>
              </a:rPr>
              <a:t>for</a:t>
            </a:r>
            <a:r>
              <a:rPr sz="4000" spc="-125" dirty="0">
                <a:solidFill>
                  <a:srgbClr val="869FFF"/>
                </a:solidFill>
                <a:latin typeface="Calibri"/>
                <a:cs typeface="Calibri"/>
              </a:rPr>
              <a:t> </a:t>
            </a:r>
            <a:r>
              <a:rPr sz="4000" spc="-270" dirty="0">
                <a:solidFill>
                  <a:srgbClr val="869FFF"/>
                </a:solidFill>
                <a:latin typeface="Calibri"/>
                <a:cs typeface="Calibri"/>
              </a:rPr>
              <a:t>each</a:t>
            </a:r>
            <a:r>
              <a:rPr sz="4000" spc="-130" dirty="0">
                <a:solidFill>
                  <a:srgbClr val="869FFF"/>
                </a:solidFill>
                <a:latin typeface="Calibri"/>
                <a:cs typeface="Calibri"/>
              </a:rPr>
              <a:t> </a:t>
            </a:r>
            <a:r>
              <a:rPr sz="4000" spc="-270" dirty="0">
                <a:solidFill>
                  <a:srgbClr val="869FFF"/>
                </a:solidFill>
                <a:latin typeface="Calibri"/>
                <a:cs typeface="Calibri"/>
              </a:rPr>
              <a:t>Launch</a:t>
            </a:r>
            <a:r>
              <a:rPr sz="4000" spc="-130" dirty="0">
                <a:solidFill>
                  <a:srgbClr val="869FFF"/>
                </a:solidFill>
                <a:latin typeface="Calibri"/>
                <a:cs typeface="Calibri"/>
              </a:rPr>
              <a:t> </a:t>
            </a:r>
            <a:r>
              <a:rPr sz="4000" spc="-265" dirty="0">
                <a:solidFill>
                  <a:srgbClr val="869FFF"/>
                </a:solidFill>
                <a:latin typeface="Calibri"/>
                <a:cs typeface="Calibri"/>
              </a:rPr>
              <a:t>Site:</a:t>
            </a:r>
            <a:endParaRPr sz="4000" dirty="0">
              <a:solidFill>
                <a:srgbClr val="869FFF"/>
              </a:solidFill>
              <a:latin typeface="Calibri"/>
              <a:cs typeface="Calibri"/>
            </a:endParaRPr>
          </a:p>
          <a:p>
            <a:pPr marL="12700" marR="572135">
              <a:lnSpc>
                <a:spcPct val="103299"/>
              </a:lnSpc>
              <a:spcBef>
                <a:spcPts val="2425"/>
              </a:spcBef>
            </a:pPr>
            <a:r>
              <a:rPr sz="3200" spc="-335" dirty="0">
                <a:solidFill>
                  <a:srgbClr val="FFFFFF"/>
                </a:solidFill>
                <a:latin typeface="MS Reference Sans Serif" panose="020B0604030504040204" pitchFamily="34" charset="0"/>
                <a:cs typeface="Calibri"/>
              </a:rPr>
              <a:t>The</a:t>
            </a:r>
            <a:r>
              <a:rPr sz="3200" spc="-100" dirty="0">
                <a:solidFill>
                  <a:srgbClr val="FFFFFF"/>
                </a:solidFill>
                <a:latin typeface="MS Reference Sans Serif" panose="020B0604030504040204" pitchFamily="34" charset="0"/>
                <a:cs typeface="Calibri"/>
              </a:rPr>
              <a:t> </a:t>
            </a:r>
            <a:r>
              <a:rPr sz="3200" spc="-295" dirty="0">
                <a:solidFill>
                  <a:srgbClr val="FFFFFF"/>
                </a:solidFill>
                <a:latin typeface="MS Reference Sans Serif" panose="020B0604030504040204" pitchFamily="34" charset="0"/>
                <a:cs typeface="Calibri"/>
              </a:rPr>
              <a:t>statement</a:t>
            </a:r>
            <a:r>
              <a:rPr sz="3200" spc="-100" dirty="0">
                <a:solidFill>
                  <a:srgbClr val="FFFFFF"/>
                </a:solidFill>
                <a:latin typeface="MS Reference Sans Serif" panose="020B0604030504040204" pitchFamily="34" charset="0"/>
                <a:cs typeface="Calibri"/>
              </a:rPr>
              <a:t> </a:t>
            </a:r>
            <a:r>
              <a:rPr sz="3200" spc="-110" dirty="0">
                <a:solidFill>
                  <a:srgbClr val="FFFFFF"/>
                </a:solidFill>
                <a:latin typeface="MS Reference Sans Serif" panose="020B0604030504040204" pitchFamily="34" charset="0"/>
                <a:cs typeface="Calibri"/>
              </a:rPr>
              <a:t>is</a:t>
            </a:r>
            <a:r>
              <a:rPr sz="3200" spc="-95" dirty="0">
                <a:solidFill>
                  <a:srgbClr val="FFFFFF"/>
                </a:solidFill>
                <a:latin typeface="MS Reference Sans Serif" panose="020B0604030504040204" pitchFamily="34" charset="0"/>
                <a:cs typeface="Calibri"/>
              </a:rPr>
              <a:t> </a:t>
            </a:r>
            <a:r>
              <a:rPr sz="3200" spc="-250" dirty="0">
                <a:solidFill>
                  <a:srgbClr val="FFFFFF"/>
                </a:solidFill>
                <a:latin typeface="MS Reference Sans Serif" panose="020B0604030504040204" pitchFamily="34" charset="0"/>
                <a:cs typeface="Calibri"/>
              </a:rPr>
              <a:t>referring</a:t>
            </a:r>
            <a:r>
              <a:rPr sz="3200" spc="-100" dirty="0">
                <a:solidFill>
                  <a:srgbClr val="FFFFFF"/>
                </a:solidFill>
                <a:latin typeface="MS Reference Sans Serif" panose="020B0604030504040204" pitchFamily="34" charset="0"/>
                <a:cs typeface="Calibri"/>
              </a:rPr>
              <a:t> </a:t>
            </a:r>
            <a:r>
              <a:rPr sz="3200" spc="-345" dirty="0">
                <a:solidFill>
                  <a:srgbClr val="FFFFFF"/>
                </a:solidFill>
                <a:latin typeface="MS Reference Sans Serif" panose="020B0604030504040204" pitchFamily="34" charset="0"/>
                <a:cs typeface="Calibri"/>
              </a:rPr>
              <a:t>to</a:t>
            </a:r>
            <a:r>
              <a:rPr sz="3200" spc="-95" dirty="0">
                <a:solidFill>
                  <a:srgbClr val="FFFFFF"/>
                </a:solidFill>
                <a:latin typeface="MS Reference Sans Serif" panose="020B0604030504040204" pitchFamily="34" charset="0"/>
                <a:cs typeface="Calibri"/>
              </a:rPr>
              <a:t> </a:t>
            </a:r>
            <a:r>
              <a:rPr sz="3200" spc="-300" dirty="0">
                <a:solidFill>
                  <a:srgbClr val="FFFFFF"/>
                </a:solidFill>
                <a:latin typeface="MS Reference Sans Serif" panose="020B0604030504040204" pitchFamily="34" charset="0"/>
                <a:cs typeface="Calibri"/>
              </a:rPr>
              <a:t>the</a:t>
            </a:r>
            <a:r>
              <a:rPr sz="3200" spc="-100" dirty="0">
                <a:solidFill>
                  <a:srgbClr val="FFFFFF"/>
                </a:solidFill>
                <a:latin typeface="MS Reference Sans Serif" panose="020B0604030504040204" pitchFamily="34" charset="0"/>
                <a:cs typeface="Calibri"/>
              </a:rPr>
              <a:t> </a:t>
            </a:r>
            <a:r>
              <a:rPr sz="3200" spc="-254" dirty="0">
                <a:solidFill>
                  <a:srgbClr val="FFFFFF"/>
                </a:solidFill>
                <a:latin typeface="MS Reference Sans Serif" panose="020B0604030504040204" pitchFamily="34" charset="0"/>
                <a:cs typeface="Calibri"/>
              </a:rPr>
              <a:t>addition</a:t>
            </a:r>
            <a:r>
              <a:rPr sz="3200" spc="-95" dirty="0">
                <a:solidFill>
                  <a:srgbClr val="FFFFFF"/>
                </a:solidFill>
                <a:latin typeface="MS Reference Sans Serif" panose="020B0604030504040204" pitchFamily="34" charset="0"/>
                <a:cs typeface="Calibri"/>
              </a:rPr>
              <a:t> </a:t>
            </a:r>
            <a:r>
              <a:rPr sz="3200" spc="-345" dirty="0">
                <a:solidFill>
                  <a:srgbClr val="FFFFFF"/>
                </a:solidFill>
                <a:latin typeface="MS Reference Sans Serif" panose="020B0604030504040204" pitchFamily="34" charset="0"/>
                <a:cs typeface="Calibri"/>
              </a:rPr>
              <a:t>of</a:t>
            </a:r>
            <a:r>
              <a:rPr sz="3200" spc="-100" dirty="0">
                <a:solidFill>
                  <a:srgbClr val="FFFFFF"/>
                </a:solidFill>
                <a:latin typeface="MS Reference Sans Serif" panose="020B0604030504040204" pitchFamily="34" charset="0"/>
                <a:cs typeface="Calibri"/>
              </a:rPr>
              <a:t> </a:t>
            </a:r>
            <a:r>
              <a:rPr sz="3200" spc="-265" dirty="0">
                <a:solidFill>
                  <a:srgbClr val="FFFFFF"/>
                </a:solidFill>
                <a:latin typeface="MS Reference Sans Serif" panose="020B0604030504040204" pitchFamily="34" charset="0"/>
                <a:cs typeface="Calibri"/>
              </a:rPr>
              <a:t>colored</a:t>
            </a:r>
            <a:r>
              <a:rPr sz="3200" spc="-95" dirty="0">
                <a:solidFill>
                  <a:srgbClr val="FFFFFF"/>
                </a:solidFill>
                <a:latin typeface="MS Reference Sans Serif" panose="020B0604030504040204" pitchFamily="34" charset="0"/>
                <a:cs typeface="Calibri"/>
              </a:rPr>
              <a:t> </a:t>
            </a:r>
            <a:r>
              <a:rPr sz="3200" spc="-265" dirty="0">
                <a:solidFill>
                  <a:srgbClr val="FFFFFF"/>
                </a:solidFill>
                <a:latin typeface="MS Reference Sans Serif" panose="020B0604030504040204" pitchFamily="34" charset="0"/>
                <a:cs typeface="Calibri"/>
              </a:rPr>
              <a:t>markers,</a:t>
            </a:r>
            <a:r>
              <a:rPr sz="3200" spc="-100" dirty="0">
                <a:solidFill>
                  <a:srgbClr val="FFFFFF"/>
                </a:solidFill>
                <a:latin typeface="MS Reference Sans Serif" panose="020B0604030504040204" pitchFamily="34" charset="0"/>
                <a:cs typeface="Calibri"/>
              </a:rPr>
              <a:t> </a:t>
            </a:r>
            <a:r>
              <a:rPr sz="3200" spc="-185" dirty="0">
                <a:solidFill>
                  <a:srgbClr val="FFFFFF"/>
                </a:solidFill>
                <a:latin typeface="MS Reference Sans Serif" panose="020B0604030504040204" pitchFamily="34" charset="0"/>
                <a:cs typeface="Calibri"/>
              </a:rPr>
              <a:t>specifically</a:t>
            </a:r>
            <a:r>
              <a:rPr sz="3200" spc="-95" dirty="0">
                <a:solidFill>
                  <a:srgbClr val="FFFFFF"/>
                </a:solidFill>
                <a:latin typeface="MS Reference Sans Serif" panose="020B0604030504040204" pitchFamily="34" charset="0"/>
                <a:cs typeface="Calibri"/>
              </a:rPr>
              <a:t> </a:t>
            </a:r>
            <a:r>
              <a:rPr sz="3200" spc="-254" dirty="0">
                <a:solidFill>
                  <a:srgbClr val="FFFFFF"/>
                </a:solidFill>
                <a:latin typeface="MS Reference Sans Serif" panose="020B0604030504040204" pitchFamily="34" charset="0"/>
                <a:cs typeface="Calibri"/>
              </a:rPr>
              <a:t>green</a:t>
            </a:r>
            <a:r>
              <a:rPr sz="3200" spc="-100" dirty="0">
                <a:solidFill>
                  <a:srgbClr val="FFFFFF"/>
                </a:solidFill>
                <a:latin typeface="MS Reference Sans Serif" panose="020B0604030504040204" pitchFamily="34" charset="0"/>
                <a:cs typeface="Calibri"/>
              </a:rPr>
              <a:t> </a:t>
            </a:r>
            <a:r>
              <a:rPr sz="3200" spc="-315" dirty="0">
                <a:solidFill>
                  <a:srgbClr val="FFFFFF"/>
                </a:solidFill>
                <a:latin typeface="MS Reference Sans Serif" panose="020B0604030504040204" pitchFamily="34" charset="0"/>
                <a:cs typeface="Calibri"/>
              </a:rPr>
              <a:t>for</a:t>
            </a:r>
            <a:r>
              <a:rPr sz="3200" spc="-95" dirty="0">
                <a:solidFill>
                  <a:srgbClr val="FFFFFF"/>
                </a:solidFill>
                <a:latin typeface="MS Reference Sans Serif" panose="020B0604030504040204" pitchFamily="34" charset="0"/>
                <a:cs typeface="Calibri"/>
              </a:rPr>
              <a:t> </a:t>
            </a:r>
            <a:r>
              <a:rPr sz="3200" spc="-185" dirty="0">
                <a:solidFill>
                  <a:srgbClr val="FFFFFF"/>
                </a:solidFill>
                <a:latin typeface="MS Reference Sans Serif" panose="020B0604030504040204" pitchFamily="34" charset="0"/>
                <a:cs typeface="Calibri"/>
              </a:rPr>
              <a:t>successful</a:t>
            </a:r>
            <a:r>
              <a:rPr sz="3200" spc="-100" dirty="0">
                <a:solidFill>
                  <a:srgbClr val="FFFFFF"/>
                </a:solidFill>
                <a:latin typeface="MS Reference Sans Serif" panose="020B0604030504040204" pitchFamily="34" charset="0"/>
                <a:cs typeface="Calibri"/>
              </a:rPr>
              <a:t> </a:t>
            </a:r>
            <a:r>
              <a:rPr sz="3200" spc="-215" dirty="0">
                <a:solidFill>
                  <a:srgbClr val="FFFFFF"/>
                </a:solidFill>
                <a:latin typeface="MS Reference Sans Serif" panose="020B0604030504040204" pitchFamily="34" charset="0"/>
                <a:cs typeface="Calibri"/>
              </a:rPr>
              <a:t>launches</a:t>
            </a:r>
            <a:r>
              <a:rPr sz="3200" spc="-100" dirty="0">
                <a:solidFill>
                  <a:srgbClr val="FFFFFF"/>
                </a:solidFill>
                <a:latin typeface="MS Reference Sans Serif" panose="020B0604030504040204" pitchFamily="34" charset="0"/>
                <a:cs typeface="Calibri"/>
              </a:rPr>
              <a:t> </a:t>
            </a:r>
            <a:r>
              <a:rPr sz="3200" spc="-270" dirty="0">
                <a:solidFill>
                  <a:srgbClr val="FFFFFF"/>
                </a:solidFill>
                <a:latin typeface="MS Reference Sans Serif" panose="020B0604030504040204" pitchFamily="34" charset="0"/>
                <a:cs typeface="Calibri"/>
              </a:rPr>
              <a:t>and</a:t>
            </a:r>
            <a:r>
              <a:rPr sz="3200" spc="-95" dirty="0">
                <a:solidFill>
                  <a:srgbClr val="FFFFFF"/>
                </a:solidFill>
                <a:latin typeface="MS Reference Sans Serif" panose="020B0604030504040204" pitchFamily="34" charset="0"/>
                <a:cs typeface="Calibri"/>
              </a:rPr>
              <a:t> </a:t>
            </a:r>
            <a:r>
              <a:rPr sz="3200" spc="-290" dirty="0">
                <a:solidFill>
                  <a:srgbClr val="FFFFFF"/>
                </a:solidFill>
                <a:latin typeface="MS Reference Sans Serif" panose="020B0604030504040204" pitchFamily="34" charset="0"/>
                <a:cs typeface="Calibri"/>
              </a:rPr>
              <a:t>red</a:t>
            </a:r>
            <a:r>
              <a:rPr sz="3200" spc="-100" dirty="0">
                <a:solidFill>
                  <a:srgbClr val="FFFFFF"/>
                </a:solidFill>
                <a:latin typeface="MS Reference Sans Serif" panose="020B0604030504040204" pitchFamily="34" charset="0"/>
                <a:cs typeface="Calibri"/>
              </a:rPr>
              <a:t> </a:t>
            </a:r>
            <a:r>
              <a:rPr sz="3200" spc="-340" dirty="0">
                <a:solidFill>
                  <a:srgbClr val="FFFFFF"/>
                </a:solidFill>
                <a:latin typeface="MS Reference Sans Serif" panose="020B0604030504040204" pitchFamily="34" charset="0"/>
                <a:cs typeface="Calibri"/>
              </a:rPr>
              <a:t>for </a:t>
            </a:r>
            <a:r>
              <a:rPr sz="3200" spc="-245" dirty="0">
                <a:solidFill>
                  <a:srgbClr val="FFFFFF"/>
                </a:solidFill>
                <a:latin typeface="MS Reference Sans Serif" panose="020B0604030504040204" pitchFamily="34" charset="0"/>
                <a:cs typeface="Calibri"/>
              </a:rPr>
              <a:t>failed</a:t>
            </a:r>
            <a:r>
              <a:rPr sz="3200" spc="-95" dirty="0">
                <a:solidFill>
                  <a:srgbClr val="FFFFFF"/>
                </a:solidFill>
                <a:latin typeface="MS Reference Sans Serif" panose="020B0604030504040204" pitchFamily="34" charset="0"/>
                <a:cs typeface="Calibri"/>
              </a:rPr>
              <a:t> </a:t>
            </a:r>
            <a:r>
              <a:rPr sz="3200" spc="-235" dirty="0">
                <a:solidFill>
                  <a:srgbClr val="FFFFFF"/>
                </a:solidFill>
                <a:latin typeface="MS Reference Sans Serif" panose="020B0604030504040204" pitchFamily="34" charset="0"/>
                <a:cs typeface="Calibri"/>
              </a:rPr>
              <a:t>launches,</a:t>
            </a:r>
            <a:r>
              <a:rPr sz="3200" spc="-90" dirty="0">
                <a:solidFill>
                  <a:srgbClr val="FFFFFF"/>
                </a:solidFill>
                <a:latin typeface="MS Reference Sans Serif" panose="020B0604030504040204" pitchFamily="34" charset="0"/>
                <a:cs typeface="Calibri"/>
              </a:rPr>
              <a:t> </a:t>
            </a:r>
            <a:r>
              <a:rPr sz="3200" spc="-190" dirty="0">
                <a:solidFill>
                  <a:srgbClr val="FFFFFF"/>
                </a:solidFill>
                <a:latin typeface="MS Reference Sans Serif" panose="020B0604030504040204" pitchFamily="34" charset="0"/>
                <a:cs typeface="Calibri"/>
              </a:rPr>
              <a:t>using</a:t>
            </a:r>
            <a:r>
              <a:rPr sz="3200" spc="-95" dirty="0">
                <a:solidFill>
                  <a:srgbClr val="FFFFFF"/>
                </a:solidFill>
                <a:latin typeface="MS Reference Sans Serif" panose="020B0604030504040204" pitchFamily="34" charset="0"/>
                <a:cs typeface="Calibri"/>
              </a:rPr>
              <a:t> </a:t>
            </a:r>
            <a:r>
              <a:rPr sz="3200" spc="-229" dirty="0">
                <a:solidFill>
                  <a:srgbClr val="FFFFFF"/>
                </a:solidFill>
                <a:latin typeface="MS Reference Sans Serif" panose="020B0604030504040204" pitchFamily="34" charset="0"/>
                <a:cs typeface="Calibri"/>
              </a:rPr>
              <a:t>a</a:t>
            </a:r>
            <a:r>
              <a:rPr sz="3200" spc="-90" dirty="0">
                <a:solidFill>
                  <a:srgbClr val="FFFFFF"/>
                </a:solidFill>
                <a:latin typeface="MS Reference Sans Serif" panose="020B0604030504040204" pitchFamily="34" charset="0"/>
                <a:cs typeface="Calibri"/>
              </a:rPr>
              <a:t> </a:t>
            </a:r>
            <a:r>
              <a:rPr sz="3200" spc="-345" dirty="0">
                <a:solidFill>
                  <a:srgbClr val="FFFFFF"/>
                </a:solidFill>
                <a:latin typeface="MS Reference Sans Serif" panose="020B0604030504040204" pitchFamily="34" charset="0"/>
                <a:cs typeface="Calibri"/>
              </a:rPr>
              <a:t>Marker</a:t>
            </a:r>
            <a:r>
              <a:rPr sz="3200" spc="-95" dirty="0">
                <a:solidFill>
                  <a:srgbClr val="FFFFFF"/>
                </a:solidFill>
                <a:latin typeface="MS Reference Sans Serif" panose="020B0604030504040204" pitchFamily="34" charset="0"/>
                <a:cs typeface="Calibri"/>
              </a:rPr>
              <a:t> </a:t>
            </a:r>
            <a:r>
              <a:rPr sz="3200" spc="-260" dirty="0">
                <a:solidFill>
                  <a:srgbClr val="FFFFFF"/>
                </a:solidFill>
                <a:latin typeface="MS Reference Sans Serif" panose="020B0604030504040204" pitchFamily="34" charset="0"/>
                <a:cs typeface="Calibri"/>
              </a:rPr>
              <a:t>Cluster.</a:t>
            </a:r>
            <a:r>
              <a:rPr sz="3200" spc="-90" dirty="0">
                <a:solidFill>
                  <a:srgbClr val="FFFFFF"/>
                </a:solidFill>
                <a:latin typeface="MS Reference Sans Serif" panose="020B0604030504040204" pitchFamily="34" charset="0"/>
                <a:cs typeface="Calibri"/>
              </a:rPr>
              <a:t> </a:t>
            </a:r>
            <a:r>
              <a:rPr sz="3200" spc="-225" dirty="0">
                <a:solidFill>
                  <a:srgbClr val="FFFFFF"/>
                </a:solidFill>
                <a:latin typeface="MS Reference Sans Serif" panose="020B0604030504040204" pitchFamily="34" charset="0"/>
                <a:cs typeface="Calibri"/>
              </a:rPr>
              <a:t>This</a:t>
            </a:r>
            <a:r>
              <a:rPr sz="3200" spc="-95" dirty="0">
                <a:solidFill>
                  <a:srgbClr val="FFFFFF"/>
                </a:solidFill>
                <a:latin typeface="MS Reference Sans Serif" panose="020B0604030504040204" pitchFamily="34" charset="0"/>
                <a:cs typeface="Calibri"/>
              </a:rPr>
              <a:t> </a:t>
            </a:r>
            <a:r>
              <a:rPr sz="3200" spc="-254" dirty="0">
                <a:solidFill>
                  <a:srgbClr val="FFFFFF"/>
                </a:solidFill>
                <a:latin typeface="MS Reference Sans Serif" panose="020B0604030504040204" pitchFamily="34" charset="0"/>
                <a:cs typeface="Calibri"/>
              </a:rPr>
              <a:t>addition</a:t>
            </a:r>
            <a:r>
              <a:rPr sz="3200" spc="-90" dirty="0">
                <a:solidFill>
                  <a:srgbClr val="FFFFFF"/>
                </a:solidFill>
                <a:latin typeface="MS Reference Sans Serif" panose="020B0604030504040204" pitchFamily="34" charset="0"/>
                <a:cs typeface="Calibri"/>
              </a:rPr>
              <a:t> </a:t>
            </a:r>
            <a:r>
              <a:rPr sz="3200" spc="-110" dirty="0">
                <a:solidFill>
                  <a:srgbClr val="FFFFFF"/>
                </a:solidFill>
                <a:latin typeface="MS Reference Sans Serif" panose="020B0604030504040204" pitchFamily="34" charset="0"/>
                <a:cs typeface="Calibri"/>
              </a:rPr>
              <a:t>is</a:t>
            </a:r>
            <a:r>
              <a:rPr sz="3200" spc="-95" dirty="0">
                <a:solidFill>
                  <a:srgbClr val="FFFFFF"/>
                </a:solidFill>
                <a:latin typeface="MS Reference Sans Serif" panose="020B0604030504040204" pitchFamily="34" charset="0"/>
                <a:cs typeface="Calibri"/>
              </a:rPr>
              <a:t> </a:t>
            </a:r>
            <a:r>
              <a:rPr sz="3200" spc="-275" dirty="0">
                <a:solidFill>
                  <a:srgbClr val="FFFFFF"/>
                </a:solidFill>
                <a:latin typeface="MS Reference Sans Serif" panose="020B0604030504040204" pitchFamily="34" charset="0"/>
                <a:cs typeface="Calibri"/>
              </a:rPr>
              <a:t>intended</a:t>
            </a:r>
            <a:r>
              <a:rPr sz="3200" spc="-90" dirty="0">
                <a:solidFill>
                  <a:srgbClr val="FFFFFF"/>
                </a:solidFill>
                <a:latin typeface="MS Reference Sans Serif" panose="020B0604030504040204" pitchFamily="34" charset="0"/>
                <a:cs typeface="Calibri"/>
              </a:rPr>
              <a:t> </a:t>
            </a:r>
            <a:r>
              <a:rPr sz="3200" spc="-345" dirty="0">
                <a:solidFill>
                  <a:srgbClr val="FFFFFF"/>
                </a:solidFill>
                <a:latin typeface="MS Reference Sans Serif" panose="020B0604030504040204" pitchFamily="34" charset="0"/>
                <a:cs typeface="Calibri"/>
              </a:rPr>
              <a:t>to</a:t>
            </a:r>
            <a:r>
              <a:rPr sz="3200" spc="-90" dirty="0">
                <a:solidFill>
                  <a:srgbClr val="FFFFFF"/>
                </a:solidFill>
                <a:latin typeface="MS Reference Sans Serif" panose="020B0604030504040204" pitchFamily="34" charset="0"/>
                <a:cs typeface="Calibri"/>
              </a:rPr>
              <a:t> </a:t>
            </a:r>
            <a:r>
              <a:rPr sz="3200" spc="-254" dirty="0">
                <a:solidFill>
                  <a:srgbClr val="FFFFFF"/>
                </a:solidFill>
                <a:latin typeface="MS Reference Sans Serif" panose="020B0604030504040204" pitchFamily="34" charset="0"/>
                <a:cs typeface="Calibri"/>
              </a:rPr>
              <a:t>help</a:t>
            </a:r>
            <a:r>
              <a:rPr sz="3200" spc="-95" dirty="0">
                <a:solidFill>
                  <a:srgbClr val="FFFFFF"/>
                </a:solidFill>
                <a:latin typeface="MS Reference Sans Serif" panose="020B0604030504040204" pitchFamily="34" charset="0"/>
                <a:cs typeface="Calibri"/>
              </a:rPr>
              <a:t> </a:t>
            </a:r>
            <a:r>
              <a:rPr sz="3200" spc="-260" dirty="0">
                <a:solidFill>
                  <a:srgbClr val="FFFFFF"/>
                </a:solidFill>
                <a:latin typeface="MS Reference Sans Serif" panose="020B0604030504040204" pitchFamily="34" charset="0"/>
                <a:cs typeface="Calibri"/>
              </a:rPr>
              <a:t>identify</a:t>
            </a:r>
            <a:r>
              <a:rPr sz="3200" spc="-90" dirty="0">
                <a:solidFill>
                  <a:srgbClr val="FFFFFF"/>
                </a:solidFill>
                <a:latin typeface="MS Reference Sans Serif" panose="020B0604030504040204" pitchFamily="34" charset="0"/>
                <a:cs typeface="Calibri"/>
              </a:rPr>
              <a:t> </a:t>
            </a:r>
            <a:r>
              <a:rPr sz="3200" spc="-245" dirty="0">
                <a:solidFill>
                  <a:srgbClr val="FFFFFF"/>
                </a:solidFill>
                <a:latin typeface="MS Reference Sans Serif" panose="020B0604030504040204" pitchFamily="34" charset="0"/>
                <a:cs typeface="Calibri"/>
              </a:rPr>
              <a:t>which</a:t>
            </a:r>
            <a:r>
              <a:rPr sz="3200" spc="-95" dirty="0">
                <a:solidFill>
                  <a:srgbClr val="FFFFFF"/>
                </a:solidFill>
                <a:latin typeface="MS Reference Sans Serif" panose="020B0604030504040204" pitchFamily="34" charset="0"/>
                <a:cs typeface="Calibri"/>
              </a:rPr>
              <a:t> </a:t>
            </a:r>
            <a:r>
              <a:rPr sz="3200" spc="-229" dirty="0">
                <a:solidFill>
                  <a:srgbClr val="FFFFFF"/>
                </a:solidFill>
                <a:latin typeface="MS Reference Sans Serif" panose="020B0604030504040204" pitchFamily="34" charset="0"/>
                <a:cs typeface="Calibri"/>
              </a:rPr>
              <a:t>launch</a:t>
            </a:r>
            <a:r>
              <a:rPr sz="3200" spc="-90" dirty="0">
                <a:solidFill>
                  <a:srgbClr val="FFFFFF"/>
                </a:solidFill>
                <a:latin typeface="MS Reference Sans Serif" panose="020B0604030504040204" pitchFamily="34" charset="0"/>
                <a:cs typeface="Calibri"/>
              </a:rPr>
              <a:t> </a:t>
            </a:r>
            <a:r>
              <a:rPr sz="3200" spc="-190" dirty="0">
                <a:solidFill>
                  <a:srgbClr val="FFFFFF"/>
                </a:solidFill>
                <a:latin typeface="MS Reference Sans Serif" panose="020B0604030504040204" pitchFamily="34" charset="0"/>
                <a:cs typeface="Calibri"/>
              </a:rPr>
              <a:t>sites</a:t>
            </a:r>
            <a:r>
              <a:rPr sz="3200" spc="-95" dirty="0">
                <a:solidFill>
                  <a:srgbClr val="FFFFFF"/>
                </a:solidFill>
                <a:latin typeface="MS Reference Sans Serif" panose="020B0604030504040204" pitchFamily="34" charset="0"/>
                <a:cs typeface="Calibri"/>
              </a:rPr>
              <a:t> </a:t>
            </a:r>
            <a:r>
              <a:rPr sz="3200" spc="-260" dirty="0">
                <a:solidFill>
                  <a:srgbClr val="FFFFFF"/>
                </a:solidFill>
                <a:latin typeface="MS Reference Sans Serif" panose="020B0604030504040204" pitchFamily="34" charset="0"/>
                <a:cs typeface="Calibri"/>
              </a:rPr>
              <a:t>have</a:t>
            </a:r>
            <a:r>
              <a:rPr sz="3200" spc="-90" dirty="0">
                <a:solidFill>
                  <a:srgbClr val="FFFFFF"/>
                </a:solidFill>
                <a:latin typeface="MS Reference Sans Serif" panose="020B0604030504040204" pitchFamily="34" charset="0"/>
                <a:cs typeface="Calibri"/>
              </a:rPr>
              <a:t> </a:t>
            </a:r>
            <a:r>
              <a:rPr sz="3200" spc="-229" dirty="0">
                <a:solidFill>
                  <a:srgbClr val="FFFFFF"/>
                </a:solidFill>
                <a:latin typeface="MS Reference Sans Serif" panose="020B0604030504040204" pitchFamily="34" charset="0"/>
                <a:cs typeface="Calibri"/>
              </a:rPr>
              <a:t>a</a:t>
            </a:r>
            <a:r>
              <a:rPr sz="3200" spc="-95" dirty="0">
                <a:solidFill>
                  <a:srgbClr val="FFFFFF"/>
                </a:solidFill>
                <a:latin typeface="MS Reference Sans Serif" panose="020B0604030504040204" pitchFamily="34" charset="0"/>
                <a:cs typeface="Calibri"/>
              </a:rPr>
              <a:t> </a:t>
            </a:r>
            <a:r>
              <a:rPr sz="3200" spc="-150" dirty="0">
                <a:solidFill>
                  <a:srgbClr val="FFFFFF"/>
                </a:solidFill>
                <a:latin typeface="MS Reference Sans Serif" panose="020B0604030504040204" pitchFamily="34" charset="0"/>
                <a:cs typeface="Calibri"/>
              </a:rPr>
              <a:t>relatively </a:t>
            </a:r>
            <a:r>
              <a:rPr sz="3200" spc="-235" dirty="0">
                <a:solidFill>
                  <a:srgbClr val="FFFFFF"/>
                </a:solidFill>
                <a:latin typeface="MS Reference Sans Serif" panose="020B0604030504040204" pitchFamily="34" charset="0"/>
                <a:cs typeface="Calibri"/>
              </a:rPr>
              <a:t>higher</a:t>
            </a:r>
            <a:r>
              <a:rPr sz="3200" spc="-80" dirty="0">
                <a:solidFill>
                  <a:srgbClr val="FFFFFF"/>
                </a:solidFill>
                <a:latin typeface="MS Reference Sans Serif" panose="020B0604030504040204" pitchFamily="34" charset="0"/>
                <a:cs typeface="Calibri"/>
              </a:rPr>
              <a:t> </a:t>
            </a:r>
            <a:r>
              <a:rPr sz="3200" spc="-165" dirty="0">
                <a:solidFill>
                  <a:srgbClr val="FFFFFF"/>
                </a:solidFill>
                <a:latin typeface="MS Reference Sans Serif" panose="020B0604030504040204" pitchFamily="34" charset="0"/>
                <a:cs typeface="Calibri"/>
              </a:rPr>
              <a:t>success</a:t>
            </a:r>
            <a:r>
              <a:rPr sz="3200" spc="-75" dirty="0">
                <a:solidFill>
                  <a:srgbClr val="FFFFFF"/>
                </a:solidFill>
                <a:latin typeface="MS Reference Sans Serif" panose="020B0604030504040204" pitchFamily="34" charset="0"/>
                <a:cs typeface="Calibri"/>
              </a:rPr>
              <a:t> </a:t>
            </a:r>
            <a:r>
              <a:rPr sz="3200" spc="-305" dirty="0">
                <a:solidFill>
                  <a:srgbClr val="FFFFFF"/>
                </a:solidFill>
                <a:latin typeface="MS Reference Sans Serif" panose="020B0604030504040204" pitchFamily="34" charset="0"/>
                <a:cs typeface="Calibri"/>
              </a:rPr>
              <a:t>rate.</a:t>
            </a:r>
            <a:endParaRPr sz="3200" dirty="0">
              <a:latin typeface="MS Reference Sans Serif" panose="020B0604030504040204" pitchFamily="34" charset="0"/>
              <a:cs typeface="Calibri"/>
            </a:endParaRPr>
          </a:p>
          <a:p>
            <a:pPr marL="15240" algn="just">
              <a:lnSpc>
                <a:spcPct val="100000"/>
              </a:lnSpc>
              <a:spcBef>
                <a:spcPts val="2165"/>
              </a:spcBef>
            </a:pPr>
            <a:r>
              <a:rPr sz="4000" spc="-260" dirty="0">
                <a:solidFill>
                  <a:srgbClr val="869FFF"/>
                </a:solidFill>
                <a:latin typeface="MS Reference Sans Serif" panose="020B0604030504040204" pitchFamily="34" charset="0"/>
                <a:cs typeface="Calibri"/>
              </a:rPr>
              <a:t>Distances</a:t>
            </a:r>
            <a:r>
              <a:rPr sz="4000" spc="-125" dirty="0">
                <a:solidFill>
                  <a:srgbClr val="869FFF"/>
                </a:solidFill>
                <a:latin typeface="MS Reference Sans Serif" panose="020B0604030504040204" pitchFamily="34" charset="0"/>
                <a:cs typeface="Calibri"/>
              </a:rPr>
              <a:t> </a:t>
            </a:r>
            <a:r>
              <a:rPr sz="4000" spc="-365" dirty="0">
                <a:solidFill>
                  <a:srgbClr val="869FFF"/>
                </a:solidFill>
                <a:latin typeface="MS Reference Sans Serif" panose="020B0604030504040204" pitchFamily="34" charset="0"/>
                <a:cs typeface="Calibri"/>
              </a:rPr>
              <a:t>between</a:t>
            </a:r>
            <a:r>
              <a:rPr sz="4000" spc="-125" dirty="0">
                <a:solidFill>
                  <a:srgbClr val="869FFF"/>
                </a:solidFill>
                <a:latin typeface="MS Reference Sans Serif" panose="020B0604030504040204" pitchFamily="34" charset="0"/>
                <a:cs typeface="Calibri"/>
              </a:rPr>
              <a:t> </a:t>
            </a:r>
            <a:r>
              <a:rPr sz="4000" spc="-254" dirty="0">
                <a:solidFill>
                  <a:srgbClr val="869FFF"/>
                </a:solidFill>
                <a:latin typeface="MS Reference Sans Serif" panose="020B0604030504040204" pitchFamily="34" charset="0"/>
                <a:cs typeface="Calibri"/>
              </a:rPr>
              <a:t>a</a:t>
            </a:r>
            <a:r>
              <a:rPr sz="4000" spc="-125" dirty="0">
                <a:solidFill>
                  <a:srgbClr val="869FFF"/>
                </a:solidFill>
                <a:latin typeface="MS Reference Sans Serif" panose="020B0604030504040204" pitchFamily="34" charset="0"/>
                <a:cs typeface="Calibri"/>
              </a:rPr>
              <a:t> </a:t>
            </a:r>
            <a:r>
              <a:rPr sz="4000" spc="-270" dirty="0">
                <a:solidFill>
                  <a:srgbClr val="869FFF"/>
                </a:solidFill>
                <a:latin typeface="MS Reference Sans Serif" panose="020B0604030504040204" pitchFamily="34" charset="0"/>
                <a:cs typeface="Calibri"/>
              </a:rPr>
              <a:t>Launch</a:t>
            </a:r>
            <a:r>
              <a:rPr sz="4000" spc="-120" dirty="0">
                <a:solidFill>
                  <a:srgbClr val="869FFF"/>
                </a:solidFill>
                <a:latin typeface="MS Reference Sans Serif" panose="020B0604030504040204" pitchFamily="34" charset="0"/>
                <a:cs typeface="Calibri"/>
              </a:rPr>
              <a:t> </a:t>
            </a:r>
            <a:r>
              <a:rPr sz="4000" spc="-260" dirty="0">
                <a:solidFill>
                  <a:srgbClr val="869FFF"/>
                </a:solidFill>
                <a:latin typeface="MS Reference Sans Serif" panose="020B0604030504040204" pitchFamily="34" charset="0"/>
                <a:cs typeface="Calibri"/>
              </a:rPr>
              <a:t>Site</a:t>
            </a:r>
            <a:r>
              <a:rPr sz="4000" spc="-125" dirty="0">
                <a:solidFill>
                  <a:srgbClr val="869FFF"/>
                </a:solidFill>
                <a:latin typeface="MS Reference Sans Serif" panose="020B0604030504040204" pitchFamily="34" charset="0"/>
                <a:cs typeface="Calibri"/>
              </a:rPr>
              <a:t> </a:t>
            </a:r>
            <a:r>
              <a:rPr sz="4000" spc="-409" dirty="0">
                <a:solidFill>
                  <a:srgbClr val="869FFF"/>
                </a:solidFill>
                <a:latin typeface="MS Reference Sans Serif" panose="020B0604030504040204" pitchFamily="34" charset="0"/>
                <a:cs typeface="Calibri"/>
              </a:rPr>
              <a:t>to</a:t>
            </a:r>
            <a:r>
              <a:rPr sz="4000" spc="-125" dirty="0">
                <a:solidFill>
                  <a:srgbClr val="869FFF"/>
                </a:solidFill>
                <a:latin typeface="MS Reference Sans Serif" panose="020B0604030504040204" pitchFamily="34" charset="0"/>
                <a:cs typeface="Calibri"/>
              </a:rPr>
              <a:t> </a:t>
            </a:r>
            <a:r>
              <a:rPr sz="4000" spc="-210" dirty="0">
                <a:solidFill>
                  <a:srgbClr val="869FFF"/>
                </a:solidFill>
                <a:latin typeface="MS Reference Sans Serif" panose="020B0604030504040204" pitchFamily="34" charset="0"/>
                <a:cs typeface="Calibri"/>
              </a:rPr>
              <a:t>its</a:t>
            </a:r>
            <a:r>
              <a:rPr sz="4000" spc="-125" dirty="0">
                <a:solidFill>
                  <a:srgbClr val="869FFF"/>
                </a:solidFill>
                <a:latin typeface="MS Reference Sans Serif" panose="020B0604030504040204" pitchFamily="34" charset="0"/>
                <a:cs typeface="Calibri"/>
              </a:rPr>
              <a:t> </a:t>
            </a:r>
            <a:r>
              <a:rPr sz="4000" spc="-315" dirty="0">
                <a:solidFill>
                  <a:srgbClr val="869FFF"/>
                </a:solidFill>
                <a:latin typeface="MS Reference Sans Serif" panose="020B0604030504040204" pitchFamily="34" charset="0"/>
                <a:cs typeface="Calibri"/>
              </a:rPr>
              <a:t>proximities:</a:t>
            </a:r>
            <a:endParaRPr sz="4000" dirty="0">
              <a:solidFill>
                <a:srgbClr val="869FFF"/>
              </a:solidFill>
              <a:latin typeface="MS Reference Sans Serif" panose="020B0604030504040204" pitchFamily="34" charset="0"/>
              <a:cs typeface="Calibri"/>
            </a:endParaRPr>
          </a:p>
          <a:p>
            <a:pPr marL="29845" marR="2354580">
              <a:lnSpc>
                <a:spcPct val="103299"/>
              </a:lnSpc>
              <a:spcBef>
                <a:spcPts val="2150"/>
              </a:spcBef>
            </a:pPr>
            <a:r>
              <a:rPr sz="3200" spc="-370" dirty="0">
                <a:solidFill>
                  <a:srgbClr val="FFFFFF"/>
                </a:solidFill>
                <a:latin typeface="MS Reference Sans Serif" panose="020B0604030504040204" pitchFamily="34" charset="0"/>
                <a:cs typeface="Calibri"/>
              </a:rPr>
              <a:t>To</a:t>
            </a:r>
            <a:r>
              <a:rPr sz="3200" spc="-100" dirty="0">
                <a:solidFill>
                  <a:srgbClr val="FFFFFF"/>
                </a:solidFill>
                <a:latin typeface="MS Reference Sans Serif" panose="020B0604030504040204" pitchFamily="34" charset="0"/>
                <a:cs typeface="Calibri"/>
              </a:rPr>
              <a:t> </a:t>
            </a:r>
            <a:r>
              <a:rPr sz="3200" spc="-215" dirty="0">
                <a:solidFill>
                  <a:srgbClr val="FFFFFF"/>
                </a:solidFill>
                <a:latin typeface="MS Reference Sans Serif" panose="020B0604030504040204" pitchFamily="34" charset="0"/>
                <a:cs typeface="Calibri"/>
              </a:rPr>
              <a:t>illustrate</a:t>
            </a:r>
            <a:r>
              <a:rPr sz="3200" spc="-100" dirty="0">
                <a:solidFill>
                  <a:srgbClr val="FFFFFF"/>
                </a:solidFill>
                <a:latin typeface="MS Reference Sans Serif" panose="020B0604030504040204" pitchFamily="34" charset="0"/>
                <a:cs typeface="Calibri"/>
              </a:rPr>
              <a:t> </a:t>
            </a:r>
            <a:r>
              <a:rPr sz="3200" spc="-300" dirty="0">
                <a:solidFill>
                  <a:srgbClr val="FFFFFF"/>
                </a:solidFill>
                <a:latin typeface="MS Reference Sans Serif" panose="020B0604030504040204" pitchFamily="34" charset="0"/>
                <a:cs typeface="Calibri"/>
              </a:rPr>
              <a:t>the</a:t>
            </a:r>
            <a:r>
              <a:rPr sz="3200" spc="-95" dirty="0">
                <a:solidFill>
                  <a:srgbClr val="FFFFFF"/>
                </a:solidFill>
                <a:latin typeface="MS Reference Sans Serif" panose="020B0604030504040204" pitchFamily="34" charset="0"/>
                <a:cs typeface="Calibri"/>
              </a:rPr>
              <a:t> </a:t>
            </a:r>
            <a:r>
              <a:rPr sz="3200" spc="-220" dirty="0">
                <a:solidFill>
                  <a:srgbClr val="FFFFFF"/>
                </a:solidFill>
                <a:latin typeface="MS Reference Sans Serif" panose="020B0604030504040204" pitchFamily="34" charset="0"/>
                <a:cs typeface="Calibri"/>
              </a:rPr>
              <a:t>distance</a:t>
            </a:r>
            <a:r>
              <a:rPr sz="3200" spc="-100" dirty="0">
                <a:solidFill>
                  <a:srgbClr val="FFFFFF"/>
                </a:solidFill>
                <a:latin typeface="MS Reference Sans Serif" panose="020B0604030504040204" pitchFamily="34" charset="0"/>
                <a:cs typeface="Calibri"/>
              </a:rPr>
              <a:t> </a:t>
            </a:r>
            <a:r>
              <a:rPr sz="3200" spc="-325" dirty="0">
                <a:solidFill>
                  <a:srgbClr val="FFFFFF"/>
                </a:solidFill>
                <a:latin typeface="MS Reference Sans Serif" panose="020B0604030504040204" pitchFamily="34" charset="0"/>
                <a:cs typeface="Calibri"/>
              </a:rPr>
              <a:t>between</a:t>
            </a:r>
            <a:r>
              <a:rPr sz="3200" spc="-95" dirty="0">
                <a:solidFill>
                  <a:srgbClr val="FFFFFF"/>
                </a:solidFill>
                <a:latin typeface="MS Reference Sans Serif" panose="020B0604030504040204" pitchFamily="34" charset="0"/>
                <a:cs typeface="Calibri"/>
              </a:rPr>
              <a:t> </a:t>
            </a:r>
            <a:r>
              <a:rPr sz="3200" spc="-300" dirty="0">
                <a:solidFill>
                  <a:srgbClr val="FFFFFF"/>
                </a:solidFill>
                <a:latin typeface="MS Reference Sans Serif" panose="020B0604030504040204" pitchFamily="34" charset="0"/>
                <a:cs typeface="Calibri"/>
              </a:rPr>
              <a:t>the</a:t>
            </a:r>
            <a:r>
              <a:rPr sz="3200" spc="-100" dirty="0">
                <a:solidFill>
                  <a:srgbClr val="FFFFFF"/>
                </a:solidFill>
                <a:latin typeface="MS Reference Sans Serif" panose="020B0604030504040204" pitchFamily="34" charset="0"/>
                <a:cs typeface="Calibri"/>
              </a:rPr>
              <a:t> </a:t>
            </a:r>
            <a:r>
              <a:rPr sz="3200" spc="-229" dirty="0">
                <a:solidFill>
                  <a:srgbClr val="FFFFFF"/>
                </a:solidFill>
                <a:latin typeface="MS Reference Sans Serif" panose="020B0604030504040204" pitchFamily="34" charset="0"/>
                <a:cs typeface="Calibri"/>
              </a:rPr>
              <a:t>launch</a:t>
            </a:r>
            <a:r>
              <a:rPr sz="3200" spc="-95" dirty="0">
                <a:solidFill>
                  <a:srgbClr val="FFFFFF"/>
                </a:solidFill>
                <a:latin typeface="MS Reference Sans Serif" panose="020B0604030504040204" pitchFamily="34" charset="0"/>
                <a:cs typeface="Calibri"/>
              </a:rPr>
              <a:t> </a:t>
            </a:r>
            <a:r>
              <a:rPr sz="3200" spc="-210" dirty="0">
                <a:solidFill>
                  <a:srgbClr val="FFFFFF"/>
                </a:solidFill>
                <a:latin typeface="MS Reference Sans Serif" panose="020B0604030504040204" pitchFamily="34" charset="0"/>
                <a:cs typeface="Calibri"/>
              </a:rPr>
              <a:t>site</a:t>
            </a:r>
            <a:r>
              <a:rPr sz="3200" spc="-100" dirty="0">
                <a:solidFill>
                  <a:srgbClr val="FFFFFF"/>
                </a:solidFill>
                <a:latin typeface="MS Reference Sans Serif" panose="020B0604030504040204" pitchFamily="34" charset="0"/>
                <a:cs typeface="Calibri"/>
              </a:rPr>
              <a:t> </a:t>
            </a:r>
            <a:r>
              <a:rPr sz="3200" spc="-225" dirty="0">
                <a:solidFill>
                  <a:srgbClr val="FFFFFF"/>
                </a:solidFill>
                <a:latin typeface="MS Reference Sans Serif" panose="020B0604030504040204" pitchFamily="34" charset="0"/>
                <a:cs typeface="Calibri"/>
              </a:rPr>
              <a:t>KSC</a:t>
            </a:r>
            <a:r>
              <a:rPr sz="3200" spc="-100" dirty="0">
                <a:solidFill>
                  <a:srgbClr val="FFFFFF"/>
                </a:solidFill>
                <a:latin typeface="MS Reference Sans Serif" panose="020B0604030504040204" pitchFamily="34" charset="0"/>
                <a:cs typeface="Calibri"/>
              </a:rPr>
              <a:t> </a:t>
            </a:r>
            <a:r>
              <a:rPr sz="3200" spc="-245" dirty="0">
                <a:solidFill>
                  <a:srgbClr val="FFFFFF"/>
                </a:solidFill>
                <a:latin typeface="MS Reference Sans Serif" panose="020B0604030504040204" pitchFamily="34" charset="0"/>
                <a:cs typeface="Calibri"/>
              </a:rPr>
              <a:t>LC-</a:t>
            </a:r>
            <a:r>
              <a:rPr sz="3200" spc="-300" dirty="0">
                <a:solidFill>
                  <a:srgbClr val="FFFFFF"/>
                </a:solidFill>
                <a:latin typeface="MS Reference Sans Serif" panose="020B0604030504040204" pitchFamily="34" charset="0"/>
                <a:cs typeface="Calibri"/>
              </a:rPr>
              <a:t>39A</a:t>
            </a:r>
            <a:r>
              <a:rPr sz="3200" spc="-95" dirty="0">
                <a:solidFill>
                  <a:srgbClr val="FFFFFF"/>
                </a:solidFill>
                <a:latin typeface="MS Reference Sans Serif" panose="020B0604030504040204" pitchFamily="34" charset="0"/>
                <a:cs typeface="Calibri"/>
              </a:rPr>
              <a:t> </a:t>
            </a:r>
            <a:r>
              <a:rPr sz="3200" spc="-270" dirty="0">
                <a:solidFill>
                  <a:srgbClr val="FFFFFF"/>
                </a:solidFill>
                <a:latin typeface="MS Reference Sans Serif" panose="020B0604030504040204" pitchFamily="34" charset="0"/>
                <a:cs typeface="Calibri"/>
              </a:rPr>
              <a:t>and</a:t>
            </a:r>
            <a:r>
              <a:rPr sz="3200" spc="-100" dirty="0">
                <a:solidFill>
                  <a:srgbClr val="FFFFFF"/>
                </a:solidFill>
                <a:latin typeface="MS Reference Sans Serif" panose="020B0604030504040204" pitchFamily="34" charset="0"/>
                <a:cs typeface="Calibri"/>
              </a:rPr>
              <a:t> </a:t>
            </a:r>
            <a:r>
              <a:rPr sz="3200" spc="-265" dirty="0">
                <a:solidFill>
                  <a:srgbClr val="FFFFFF"/>
                </a:solidFill>
                <a:latin typeface="MS Reference Sans Serif" panose="020B0604030504040204" pitchFamily="34" charset="0"/>
                <a:cs typeface="Calibri"/>
              </a:rPr>
              <a:t>nearby</a:t>
            </a:r>
            <a:r>
              <a:rPr sz="3200" spc="-95" dirty="0">
                <a:solidFill>
                  <a:srgbClr val="FFFFFF"/>
                </a:solidFill>
                <a:latin typeface="MS Reference Sans Serif" panose="020B0604030504040204" pitchFamily="34" charset="0"/>
                <a:cs typeface="Calibri"/>
              </a:rPr>
              <a:t> </a:t>
            </a:r>
            <a:r>
              <a:rPr sz="3200" spc="-225" dirty="0">
                <a:solidFill>
                  <a:srgbClr val="FFFFFF"/>
                </a:solidFill>
                <a:latin typeface="MS Reference Sans Serif" panose="020B0604030504040204" pitchFamily="34" charset="0"/>
                <a:cs typeface="Calibri"/>
              </a:rPr>
              <a:t>locations</a:t>
            </a:r>
            <a:r>
              <a:rPr sz="3200" spc="-100" dirty="0">
                <a:solidFill>
                  <a:srgbClr val="FFFFFF"/>
                </a:solidFill>
                <a:latin typeface="MS Reference Sans Serif" panose="020B0604030504040204" pitchFamily="34" charset="0"/>
                <a:cs typeface="Calibri"/>
              </a:rPr>
              <a:t> </a:t>
            </a:r>
            <a:r>
              <a:rPr sz="3200" spc="-200" dirty="0">
                <a:solidFill>
                  <a:srgbClr val="FFFFFF"/>
                </a:solidFill>
                <a:latin typeface="MS Reference Sans Serif" panose="020B0604030504040204" pitchFamily="34" charset="0"/>
                <a:cs typeface="Calibri"/>
              </a:rPr>
              <a:t>such</a:t>
            </a:r>
            <a:r>
              <a:rPr sz="3200" spc="-95" dirty="0">
                <a:solidFill>
                  <a:srgbClr val="FFFFFF"/>
                </a:solidFill>
                <a:latin typeface="MS Reference Sans Serif" panose="020B0604030504040204" pitchFamily="34" charset="0"/>
                <a:cs typeface="Calibri"/>
              </a:rPr>
              <a:t> </a:t>
            </a:r>
            <a:r>
              <a:rPr sz="3200" spc="-150" dirty="0">
                <a:solidFill>
                  <a:srgbClr val="FFFFFF"/>
                </a:solidFill>
                <a:latin typeface="MS Reference Sans Serif" panose="020B0604030504040204" pitchFamily="34" charset="0"/>
                <a:cs typeface="Calibri"/>
              </a:rPr>
              <a:t>as</a:t>
            </a:r>
            <a:r>
              <a:rPr sz="3200" spc="-100" dirty="0">
                <a:solidFill>
                  <a:srgbClr val="FFFFFF"/>
                </a:solidFill>
                <a:latin typeface="MS Reference Sans Serif" panose="020B0604030504040204" pitchFamily="34" charset="0"/>
                <a:cs typeface="Calibri"/>
              </a:rPr>
              <a:t> </a:t>
            </a:r>
            <a:r>
              <a:rPr sz="3200" spc="-300" dirty="0">
                <a:solidFill>
                  <a:srgbClr val="FFFFFF"/>
                </a:solidFill>
                <a:latin typeface="MS Reference Sans Serif" panose="020B0604030504040204" pitchFamily="34" charset="0"/>
                <a:cs typeface="Calibri"/>
              </a:rPr>
              <a:t>the</a:t>
            </a:r>
            <a:r>
              <a:rPr sz="3200" spc="-95" dirty="0">
                <a:solidFill>
                  <a:srgbClr val="FFFFFF"/>
                </a:solidFill>
                <a:latin typeface="MS Reference Sans Serif" panose="020B0604030504040204" pitchFamily="34" charset="0"/>
                <a:cs typeface="Calibri"/>
              </a:rPr>
              <a:t> </a:t>
            </a:r>
            <a:r>
              <a:rPr sz="3200" spc="-180" dirty="0">
                <a:solidFill>
                  <a:srgbClr val="FFFFFF"/>
                </a:solidFill>
                <a:latin typeface="MS Reference Sans Serif" panose="020B0604030504040204" pitchFamily="34" charset="0"/>
                <a:cs typeface="Calibri"/>
              </a:rPr>
              <a:t>railway, </a:t>
            </a:r>
            <a:r>
              <a:rPr sz="3200" spc="-250" dirty="0">
                <a:solidFill>
                  <a:srgbClr val="FFFFFF"/>
                </a:solidFill>
                <a:latin typeface="MS Reference Sans Serif" panose="020B0604030504040204" pitchFamily="34" charset="0"/>
                <a:cs typeface="Calibri"/>
              </a:rPr>
              <a:t>highway,</a:t>
            </a:r>
            <a:r>
              <a:rPr sz="3200" spc="-85" dirty="0">
                <a:solidFill>
                  <a:srgbClr val="FFFFFF"/>
                </a:solidFill>
                <a:latin typeface="MS Reference Sans Serif" panose="020B0604030504040204" pitchFamily="34" charset="0"/>
                <a:cs typeface="Calibri"/>
              </a:rPr>
              <a:t> </a:t>
            </a:r>
            <a:r>
              <a:rPr sz="3200" spc="-240" dirty="0">
                <a:solidFill>
                  <a:srgbClr val="FFFFFF"/>
                </a:solidFill>
                <a:latin typeface="MS Reference Sans Serif" panose="020B0604030504040204" pitchFamily="34" charset="0"/>
                <a:cs typeface="Calibri"/>
              </a:rPr>
              <a:t>coastline,</a:t>
            </a:r>
            <a:r>
              <a:rPr sz="3200" spc="-80" dirty="0">
                <a:solidFill>
                  <a:srgbClr val="FFFFFF"/>
                </a:solidFill>
                <a:latin typeface="MS Reference Sans Serif" panose="020B0604030504040204" pitchFamily="34" charset="0"/>
                <a:cs typeface="Calibri"/>
              </a:rPr>
              <a:t> </a:t>
            </a:r>
            <a:r>
              <a:rPr sz="3200" spc="-270" dirty="0">
                <a:solidFill>
                  <a:srgbClr val="FFFFFF"/>
                </a:solidFill>
                <a:latin typeface="MS Reference Sans Serif" panose="020B0604030504040204" pitchFamily="34" charset="0"/>
                <a:cs typeface="Calibri"/>
              </a:rPr>
              <a:t>and</a:t>
            </a:r>
            <a:r>
              <a:rPr sz="3200" spc="-85" dirty="0">
                <a:solidFill>
                  <a:srgbClr val="FFFFFF"/>
                </a:solidFill>
                <a:latin typeface="MS Reference Sans Serif" panose="020B0604030504040204" pitchFamily="34" charset="0"/>
                <a:cs typeface="Calibri"/>
              </a:rPr>
              <a:t> </a:t>
            </a:r>
            <a:r>
              <a:rPr sz="3200" spc="-204" dirty="0">
                <a:solidFill>
                  <a:srgbClr val="FFFFFF"/>
                </a:solidFill>
                <a:latin typeface="MS Reference Sans Serif" panose="020B0604030504040204" pitchFamily="34" charset="0"/>
                <a:cs typeface="Calibri"/>
              </a:rPr>
              <a:t>closest</a:t>
            </a:r>
            <a:r>
              <a:rPr sz="3200" spc="-80" dirty="0">
                <a:solidFill>
                  <a:srgbClr val="FFFFFF"/>
                </a:solidFill>
                <a:latin typeface="MS Reference Sans Serif" panose="020B0604030504040204" pitchFamily="34" charset="0"/>
                <a:cs typeface="Calibri"/>
              </a:rPr>
              <a:t> </a:t>
            </a:r>
            <a:r>
              <a:rPr sz="3200" spc="-229" dirty="0">
                <a:solidFill>
                  <a:srgbClr val="FFFFFF"/>
                </a:solidFill>
                <a:latin typeface="MS Reference Sans Serif" panose="020B0604030504040204" pitchFamily="34" charset="0"/>
                <a:cs typeface="Calibri"/>
              </a:rPr>
              <a:t>city,</a:t>
            </a:r>
            <a:r>
              <a:rPr sz="3200" spc="-80" dirty="0">
                <a:solidFill>
                  <a:srgbClr val="FFFFFF"/>
                </a:solidFill>
                <a:latin typeface="MS Reference Sans Serif" panose="020B0604030504040204" pitchFamily="34" charset="0"/>
                <a:cs typeface="Calibri"/>
              </a:rPr>
              <a:t> </a:t>
            </a:r>
            <a:r>
              <a:rPr sz="3200" spc="-265" dirty="0">
                <a:solidFill>
                  <a:srgbClr val="FFFFFF"/>
                </a:solidFill>
                <a:latin typeface="MS Reference Sans Serif" panose="020B0604030504040204" pitchFamily="34" charset="0"/>
                <a:cs typeface="Calibri"/>
              </a:rPr>
              <a:t>colored</a:t>
            </a:r>
            <a:r>
              <a:rPr sz="3200" spc="-85" dirty="0">
                <a:solidFill>
                  <a:srgbClr val="FFFFFF"/>
                </a:solidFill>
                <a:latin typeface="MS Reference Sans Serif" panose="020B0604030504040204" pitchFamily="34" charset="0"/>
                <a:cs typeface="Calibri"/>
              </a:rPr>
              <a:t> </a:t>
            </a:r>
            <a:r>
              <a:rPr sz="3200" spc="-195" dirty="0">
                <a:solidFill>
                  <a:srgbClr val="FFFFFF"/>
                </a:solidFill>
                <a:latin typeface="MS Reference Sans Serif" panose="020B0604030504040204" pitchFamily="34" charset="0"/>
                <a:cs typeface="Calibri"/>
              </a:rPr>
              <a:t>lines</a:t>
            </a:r>
            <a:r>
              <a:rPr sz="3200" spc="-80" dirty="0">
                <a:solidFill>
                  <a:srgbClr val="FFFFFF"/>
                </a:solidFill>
                <a:latin typeface="MS Reference Sans Serif" panose="020B0604030504040204" pitchFamily="34" charset="0"/>
                <a:cs typeface="Calibri"/>
              </a:rPr>
              <a:t> </a:t>
            </a:r>
            <a:r>
              <a:rPr sz="3200" spc="-260" dirty="0">
                <a:solidFill>
                  <a:srgbClr val="FFFFFF"/>
                </a:solidFill>
                <a:latin typeface="MS Reference Sans Serif" panose="020B0604030504040204" pitchFamily="34" charset="0"/>
                <a:cs typeface="Calibri"/>
              </a:rPr>
              <a:t>have</a:t>
            </a:r>
            <a:r>
              <a:rPr sz="3200" spc="-85" dirty="0">
                <a:solidFill>
                  <a:srgbClr val="FFFFFF"/>
                </a:solidFill>
                <a:latin typeface="MS Reference Sans Serif" panose="020B0604030504040204" pitchFamily="34" charset="0"/>
                <a:cs typeface="Calibri"/>
              </a:rPr>
              <a:t> </a:t>
            </a:r>
            <a:r>
              <a:rPr sz="3200" spc="-305" dirty="0">
                <a:solidFill>
                  <a:srgbClr val="FFFFFF"/>
                </a:solidFill>
                <a:latin typeface="MS Reference Sans Serif" panose="020B0604030504040204" pitchFamily="34" charset="0"/>
                <a:cs typeface="Calibri"/>
              </a:rPr>
              <a:t>been</a:t>
            </a:r>
            <a:r>
              <a:rPr sz="3200" spc="-80" dirty="0">
                <a:solidFill>
                  <a:srgbClr val="FFFFFF"/>
                </a:solidFill>
                <a:latin typeface="MS Reference Sans Serif" panose="020B0604030504040204" pitchFamily="34" charset="0"/>
                <a:cs typeface="Calibri"/>
              </a:rPr>
              <a:t> </a:t>
            </a:r>
            <a:r>
              <a:rPr sz="3200" spc="-100" dirty="0">
                <a:solidFill>
                  <a:srgbClr val="FFFFFF"/>
                </a:solidFill>
                <a:latin typeface="MS Reference Sans Serif" panose="020B0604030504040204" pitchFamily="34" charset="0"/>
                <a:cs typeface="Calibri"/>
              </a:rPr>
              <a:t>included.</a:t>
            </a:r>
            <a:endParaRPr sz="3200" dirty="0">
              <a:latin typeface="MS Reference Sans Serif" panose="020B0604030504040204" pitchFamily="34" charset="0"/>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246057" y="1055883"/>
            <a:ext cx="13653323" cy="825022"/>
          </a:xfrm>
          <a:prstGeom prst="rect">
            <a:avLst/>
          </a:prstGeom>
        </p:spPr>
      </p:pic>
      <p:sp>
        <p:nvSpPr>
          <p:cNvPr id="3" name="object 3"/>
          <p:cNvSpPr txBox="1"/>
          <p:nvPr/>
        </p:nvSpPr>
        <p:spPr>
          <a:xfrm>
            <a:off x="1289050" y="2606675"/>
            <a:ext cx="18250535" cy="7166705"/>
          </a:xfrm>
          <a:prstGeom prst="rect">
            <a:avLst/>
          </a:prstGeom>
        </p:spPr>
        <p:txBody>
          <a:bodyPr vert="horz" wrap="square" lIns="0" tIns="13335" rIns="0" bIns="0" rtlCol="0">
            <a:spAutoFit/>
          </a:bodyPr>
          <a:lstStyle/>
          <a:p>
            <a:pPr marL="29845">
              <a:lnSpc>
                <a:spcPct val="100000"/>
              </a:lnSpc>
              <a:spcBef>
                <a:spcPts val="105"/>
              </a:spcBef>
            </a:pPr>
            <a:r>
              <a:rPr sz="4000" spc="-270" dirty="0">
                <a:solidFill>
                  <a:srgbClr val="869FFF"/>
                </a:solidFill>
                <a:latin typeface="MS Reference Sans Serif" panose="020B0604030504040204" pitchFamily="34" charset="0"/>
                <a:cs typeface="Calibri"/>
              </a:rPr>
              <a:t>Launch</a:t>
            </a:r>
            <a:r>
              <a:rPr sz="4000" spc="-125" dirty="0">
                <a:solidFill>
                  <a:srgbClr val="869FFF"/>
                </a:solidFill>
                <a:latin typeface="MS Reference Sans Serif" panose="020B0604030504040204" pitchFamily="34" charset="0"/>
                <a:cs typeface="Calibri"/>
              </a:rPr>
              <a:t> </a:t>
            </a:r>
            <a:r>
              <a:rPr sz="4000" spc="-235" dirty="0">
                <a:solidFill>
                  <a:srgbClr val="869FFF"/>
                </a:solidFill>
                <a:latin typeface="MS Reference Sans Serif" panose="020B0604030504040204" pitchFamily="34" charset="0"/>
                <a:cs typeface="Calibri"/>
              </a:rPr>
              <a:t>Sites</a:t>
            </a:r>
            <a:r>
              <a:rPr sz="4000" spc="-114" dirty="0">
                <a:solidFill>
                  <a:srgbClr val="869FFF"/>
                </a:solidFill>
                <a:latin typeface="MS Reference Sans Serif" panose="020B0604030504040204" pitchFamily="34" charset="0"/>
                <a:cs typeface="Calibri"/>
              </a:rPr>
              <a:t> </a:t>
            </a:r>
            <a:r>
              <a:rPr sz="4000" spc="-405" dirty="0">
                <a:solidFill>
                  <a:srgbClr val="869FFF"/>
                </a:solidFill>
                <a:latin typeface="MS Reference Sans Serif" panose="020B0604030504040204" pitchFamily="34" charset="0"/>
                <a:cs typeface="Calibri"/>
              </a:rPr>
              <a:t>Dropdown</a:t>
            </a:r>
            <a:r>
              <a:rPr sz="4000" spc="-120" dirty="0">
                <a:solidFill>
                  <a:srgbClr val="869FFF"/>
                </a:solidFill>
                <a:latin typeface="MS Reference Sans Serif" panose="020B0604030504040204" pitchFamily="34" charset="0"/>
                <a:cs typeface="Calibri"/>
              </a:rPr>
              <a:t> </a:t>
            </a:r>
            <a:r>
              <a:rPr sz="4000" spc="-215" dirty="0">
                <a:solidFill>
                  <a:srgbClr val="869FFF"/>
                </a:solidFill>
                <a:latin typeface="MS Reference Sans Serif" panose="020B0604030504040204" pitchFamily="34" charset="0"/>
                <a:cs typeface="Calibri"/>
              </a:rPr>
              <a:t>List:</a:t>
            </a:r>
            <a:r>
              <a:rPr sz="4000" spc="-114" dirty="0">
                <a:solidFill>
                  <a:srgbClr val="869FFF"/>
                </a:solidFill>
                <a:latin typeface="MS Reference Sans Serif" panose="020B0604030504040204" pitchFamily="34" charset="0"/>
                <a:cs typeface="Calibri"/>
              </a:rPr>
              <a:t> </a:t>
            </a:r>
            <a:r>
              <a:rPr sz="4000" spc="-400" dirty="0">
                <a:solidFill>
                  <a:srgbClr val="FDFDFD"/>
                </a:solidFill>
                <a:latin typeface="MS Reference Sans Serif" panose="020B0604030504040204" pitchFamily="34" charset="0"/>
                <a:cs typeface="Calibri"/>
              </a:rPr>
              <a:t>Added</a:t>
            </a:r>
            <a:r>
              <a:rPr sz="4000" spc="-114" dirty="0">
                <a:solidFill>
                  <a:srgbClr val="FDFDFD"/>
                </a:solidFill>
                <a:latin typeface="MS Reference Sans Serif" panose="020B0604030504040204" pitchFamily="34" charset="0"/>
                <a:cs typeface="Calibri"/>
              </a:rPr>
              <a:t> </a:t>
            </a:r>
            <a:r>
              <a:rPr sz="4000" spc="-254" dirty="0">
                <a:solidFill>
                  <a:srgbClr val="FDFDFD"/>
                </a:solidFill>
                <a:latin typeface="MS Reference Sans Serif" panose="020B0604030504040204" pitchFamily="34" charset="0"/>
                <a:cs typeface="Calibri"/>
              </a:rPr>
              <a:t>a</a:t>
            </a:r>
            <a:r>
              <a:rPr sz="4000" spc="-114" dirty="0">
                <a:solidFill>
                  <a:srgbClr val="FDFDFD"/>
                </a:solidFill>
                <a:latin typeface="MS Reference Sans Serif" panose="020B0604030504040204" pitchFamily="34" charset="0"/>
                <a:cs typeface="Calibri"/>
              </a:rPr>
              <a:t> </a:t>
            </a:r>
            <a:r>
              <a:rPr sz="4000" spc="-385" dirty="0">
                <a:solidFill>
                  <a:srgbClr val="FDFDFD"/>
                </a:solidFill>
                <a:latin typeface="MS Reference Sans Serif" panose="020B0604030504040204" pitchFamily="34" charset="0"/>
                <a:cs typeface="Calibri"/>
              </a:rPr>
              <a:t>dropdown</a:t>
            </a:r>
            <a:r>
              <a:rPr sz="4000" spc="-114" dirty="0">
                <a:solidFill>
                  <a:srgbClr val="FDFDFD"/>
                </a:solidFill>
                <a:latin typeface="MS Reference Sans Serif" panose="020B0604030504040204" pitchFamily="34" charset="0"/>
                <a:cs typeface="Calibri"/>
              </a:rPr>
              <a:t> </a:t>
            </a:r>
            <a:r>
              <a:rPr sz="4000" spc="-195" dirty="0">
                <a:solidFill>
                  <a:srgbClr val="FDFDFD"/>
                </a:solidFill>
                <a:latin typeface="MS Reference Sans Serif" panose="020B0604030504040204" pitchFamily="34" charset="0"/>
                <a:cs typeface="Calibri"/>
              </a:rPr>
              <a:t>list</a:t>
            </a:r>
            <a:r>
              <a:rPr sz="4000" spc="-114" dirty="0">
                <a:solidFill>
                  <a:srgbClr val="FDFDFD"/>
                </a:solidFill>
                <a:latin typeface="MS Reference Sans Serif" panose="020B0604030504040204" pitchFamily="34" charset="0"/>
                <a:cs typeface="Calibri"/>
              </a:rPr>
              <a:t> </a:t>
            </a:r>
            <a:r>
              <a:rPr sz="4000" spc="-409" dirty="0">
                <a:solidFill>
                  <a:srgbClr val="FDFDFD"/>
                </a:solidFill>
                <a:latin typeface="MS Reference Sans Serif" panose="020B0604030504040204" pitchFamily="34" charset="0"/>
                <a:cs typeface="Calibri"/>
              </a:rPr>
              <a:t>to</a:t>
            </a:r>
            <a:r>
              <a:rPr sz="4000" spc="-120" dirty="0">
                <a:solidFill>
                  <a:srgbClr val="FDFDFD"/>
                </a:solidFill>
                <a:latin typeface="MS Reference Sans Serif" panose="020B0604030504040204" pitchFamily="34" charset="0"/>
                <a:cs typeface="Calibri"/>
              </a:rPr>
              <a:t> </a:t>
            </a:r>
            <a:r>
              <a:rPr sz="4000" spc="-310" dirty="0">
                <a:solidFill>
                  <a:srgbClr val="FDFDFD"/>
                </a:solidFill>
                <a:latin typeface="MS Reference Sans Serif" panose="020B0604030504040204" pitchFamily="34" charset="0"/>
                <a:cs typeface="Calibri"/>
              </a:rPr>
              <a:t>enable</a:t>
            </a:r>
            <a:r>
              <a:rPr sz="4000" spc="-114" dirty="0">
                <a:solidFill>
                  <a:srgbClr val="FDFDFD"/>
                </a:solidFill>
                <a:latin typeface="MS Reference Sans Serif" panose="020B0604030504040204" pitchFamily="34" charset="0"/>
                <a:cs typeface="Calibri"/>
              </a:rPr>
              <a:t> </a:t>
            </a:r>
            <a:r>
              <a:rPr sz="4000" spc="-270" dirty="0">
                <a:solidFill>
                  <a:srgbClr val="FDFDFD"/>
                </a:solidFill>
                <a:latin typeface="MS Reference Sans Serif" panose="020B0604030504040204" pitchFamily="34" charset="0"/>
                <a:cs typeface="Calibri"/>
              </a:rPr>
              <a:t>Launch</a:t>
            </a:r>
            <a:r>
              <a:rPr sz="4000" spc="-114" dirty="0">
                <a:solidFill>
                  <a:srgbClr val="FDFDFD"/>
                </a:solidFill>
                <a:latin typeface="MS Reference Sans Serif" panose="020B0604030504040204" pitchFamily="34" charset="0"/>
                <a:cs typeface="Calibri"/>
              </a:rPr>
              <a:t> </a:t>
            </a:r>
            <a:r>
              <a:rPr sz="4000" spc="-260" dirty="0">
                <a:solidFill>
                  <a:srgbClr val="FDFDFD"/>
                </a:solidFill>
                <a:latin typeface="MS Reference Sans Serif" panose="020B0604030504040204" pitchFamily="34" charset="0"/>
                <a:cs typeface="Calibri"/>
              </a:rPr>
              <a:t>Site</a:t>
            </a:r>
            <a:r>
              <a:rPr sz="4000" spc="-114" dirty="0">
                <a:solidFill>
                  <a:srgbClr val="FDFDFD"/>
                </a:solidFill>
                <a:latin typeface="MS Reference Sans Serif" panose="020B0604030504040204" pitchFamily="34" charset="0"/>
                <a:cs typeface="Calibri"/>
              </a:rPr>
              <a:t> </a:t>
            </a:r>
            <a:r>
              <a:rPr sz="4000" spc="-295" dirty="0">
                <a:solidFill>
                  <a:srgbClr val="FDFDFD"/>
                </a:solidFill>
                <a:latin typeface="MS Reference Sans Serif" panose="020B0604030504040204" pitchFamily="34" charset="0"/>
                <a:cs typeface="Calibri"/>
              </a:rPr>
              <a:t>selection</a:t>
            </a:r>
            <a:r>
              <a:rPr sz="3600" spc="-295" dirty="0">
                <a:solidFill>
                  <a:srgbClr val="FDFDFD"/>
                </a:solidFill>
                <a:latin typeface="MS Reference Sans Serif" panose="020B0604030504040204" pitchFamily="34" charset="0"/>
                <a:cs typeface="Calibri"/>
              </a:rPr>
              <a:t>.</a:t>
            </a:r>
            <a:endParaRPr lang="tr-TR" sz="3600" spc="-295" dirty="0">
              <a:solidFill>
                <a:srgbClr val="FDFDFD"/>
              </a:solidFill>
              <a:latin typeface="MS Reference Sans Serif" panose="020B0604030504040204" pitchFamily="34" charset="0"/>
              <a:cs typeface="Calibri"/>
            </a:endParaRPr>
          </a:p>
          <a:p>
            <a:pPr marL="29845">
              <a:lnSpc>
                <a:spcPct val="100000"/>
              </a:lnSpc>
              <a:spcBef>
                <a:spcPts val="105"/>
              </a:spcBef>
            </a:pPr>
            <a:endParaRPr sz="3200" dirty="0">
              <a:latin typeface="MS Reference Sans Serif" panose="020B0604030504040204" pitchFamily="34" charset="0"/>
              <a:cs typeface="Calibri"/>
            </a:endParaRPr>
          </a:p>
          <a:p>
            <a:pPr marL="12700" marR="5080">
              <a:lnSpc>
                <a:spcPct val="100000"/>
              </a:lnSpc>
            </a:pPr>
            <a:r>
              <a:rPr sz="4000" spc="-265" dirty="0">
                <a:solidFill>
                  <a:srgbClr val="869FFF"/>
                </a:solidFill>
                <a:latin typeface="MS Reference Sans Serif" panose="020B0604030504040204" pitchFamily="34" charset="0"/>
                <a:cs typeface="Calibri"/>
              </a:rPr>
              <a:t>Pie</a:t>
            </a:r>
            <a:r>
              <a:rPr sz="4000" spc="-120" dirty="0">
                <a:solidFill>
                  <a:srgbClr val="869FFF"/>
                </a:solidFill>
                <a:latin typeface="MS Reference Sans Serif" panose="020B0604030504040204" pitchFamily="34" charset="0"/>
                <a:cs typeface="Calibri"/>
              </a:rPr>
              <a:t> </a:t>
            </a:r>
            <a:r>
              <a:rPr sz="4000" spc="-320" dirty="0">
                <a:solidFill>
                  <a:srgbClr val="869FFF"/>
                </a:solidFill>
                <a:latin typeface="MS Reference Sans Serif" panose="020B0604030504040204" pitchFamily="34" charset="0"/>
                <a:cs typeface="Calibri"/>
              </a:rPr>
              <a:t>Chart</a:t>
            </a:r>
            <a:r>
              <a:rPr sz="4000" spc="-120" dirty="0">
                <a:solidFill>
                  <a:srgbClr val="869FFF"/>
                </a:solidFill>
                <a:latin typeface="MS Reference Sans Serif" panose="020B0604030504040204" pitchFamily="34" charset="0"/>
                <a:cs typeface="Calibri"/>
              </a:rPr>
              <a:t> </a:t>
            </a:r>
            <a:r>
              <a:rPr sz="4000" spc="-270" dirty="0">
                <a:solidFill>
                  <a:srgbClr val="869FFF"/>
                </a:solidFill>
                <a:latin typeface="MS Reference Sans Serif" panose="020B0604030504040204" pitchFamily="34" charset="0"/>
                <a:cs typeface="Calibri"/>
              </a:rPr>
              <a:t>showing</a:t>
            </a:r>
            <a:r>
              <a:rPr sz="4000" spc="-120" dirty="0">
                <a:solidFill>
                  <a:srgbClr val="869FFF"/>
                </a:solidFill>
                <a:latin typeface="MS Reference Sans Serif" panose="020B0604030504040204" pitchFamily="34" charset="0"/>
                <a:cs typeface="Calibri"/>
              </a:rPr>
              <a:t> </a:t>
            </a:r>
            <a:r>
              <a:rPr sz="4000" spc="-185" dirty="0">
                <a:solidFill>
                  <a:srgbClr val="869FFF"/>
                </a:solidFill>
                <a:latin typeface="MS Reference Sans Serif" panose="020B0604030504040204" pitchFamily="34" charset="0"/>
                <a:cs typeface="Calibri"/>
              </a:rPr>
              <a:t>Success</a:t>
            </a:r>
            <a:r>
              <a:rPr sz="4000" spc="-120" dirty="0">
                <a:solidFill>
                  <a:srgbClr val="869FFF"/>
                </a:solidFill>
                <a:latin typeface="MS Reference Sans Serif" panose="020B0604030504040204" pitchFamily="34" charset="0"/>
                <a:cs typeface="Calibri"/>
              </a:rPr>
              <a:t> </a:t>
            </a:r>
            <a:r>
              <a:rPr sz="4000" spc="-250" dirty="0">
                <a:solidFill>
                  <a:srgbClr val="869FFF"/>
                </a:solidFill>
                <a:latin typeface="MS Reference Sans Serif" panose="020B0604030504040204" pitchFamily="34" charset="0"/>
                <a:cs typeface="Calibri"/>
              </a:rPr>
              <a:t>Launches</a:t>
            </a:r>
            <a:r>
              <a:rPr sz="4000" spc="-120" dirty="0">
                <a:solidFill>
                  <a:srgbClr val="869FFF"/>
                </a:solidFill>
                <a:latin typeface="MS Reference Sans Serif" panose="020B0604030504040204" pitchFamily="34" charset="0"/>
                <a:cs typeface="Calibri"/>
              </a:rPr>
              <a:t> </a:t>
            </a:r>
            <a:r>
              <a:rPr sz="4000" spc="-245" dirty="0">
                <a:solidFill>
                  <a:srgbClr val="869FFF"/>
                </a:solidFill>
                <a:latin typeface="MS Reference Sans Serif" panose="020B0604030504040204" pitchFamily="34" charset="0"/>
                <a:cs typeface="Calibri"/>
              </a:rPr>
              <a:t>(All</a:t>
            </a:r>
            <a:r>
              <a:rPr sz="4000" spc="-120" dirty="0">
                <a:solidFill>
                  <a:srgbClr val="869FFF"/>
                </a:solidFill>
                <a:latin typeface="MS Reference Sans Serif" panose="020B0604030504040204" pitchFamily="34" charset="0"/>
                <a:cs typeface="Calibri"/>
              </a:rPr>
              <a:t> </a:t>
            </a:r>
            <a:r>
              <a:rPr sz="4000" spc="-280" dirty="0">
                <a:solidFill>
                  <a:srgbClr val="869FFF"/>
                </a:solidFill>
                <a:latin typeface="MS Reference Sans Serif" panose="020B0604030504040204" pitchFamily="34" charset="0"/>
                <a:cs typeface="Calibri"/>
              </a:rPr>
              <a:t>Sites/Certain</a:t>
            </a:r>
            <a:r>
              <a:rPr sz="4000" spc="-120" dirty="0">
                <a:solidFill>
                  <a:srgbClr val="869FFF"/>
                </a:solidFill>
                <a:latin typeface="MS Reference Sans Serif" panose="020B0604030504040204" pitchFamily="34" charset="0"/>
                <a:cs typeface="Calibri"/>
              </a:rPr>
              <a:t> </a:t>
            </a:r>
            <a:r>
              <a:rPr sz="4000" spc="-190" dirty="0">
                <a:solidFill>
                  <a:srgbClr val="869FFF"/>
                </a:solidFill>
                <a:latin typeface="MS Reference Sans Serif" panose="020B0604030504040204" pitchFamily="34" charset="0"/>
                <a:cs typeface="Calibri"/>
              </a:rPr>
              <a:t>Site)</a:t>
            </a:r>
            <a:r>
              <a:rPr sz="3600" spc="-190" dirty="0">
                <a:solidFill>
                  <a:srgbClr val="869FFF"/>
                </a:solidFill>
                <a:latin typeface="MS Reference Sans Serif" panose="020B0604030504040204" pitchFamily="34" charset="0"/>
                <a:cs typeface="Arial"/>
              </a:rPr>
              <a:t>:</a:t>
            </a:r>
            <a:r>
              <a:rPr sz="3600" spc="-120" dirty="0">
                <a:solidFill>
                  <a:srgbClr val="869FFF"/>
                </a:solidFill>
                <a:latin typeface="MS Reference Sans Serif" panose="020B0604030504040204" pitchFamily="34" charset="0"/>
                <a:cs typeface="Arial"/>
              </a:rPr>
              <a:t> </a:t>
            </a:r>
            <a:r>
              <a:rPr sz="4000" spc="-400" dirty="0">
                <a:solidFill>
                  <a:srgbClr val="FDFDFD"/>
                </a:solidFill>
                <a:latin typeface="MS Reference Sans Serif" panose="020B0604030504040204" pitchFamily="34" charset="0"/>
                <a:cs typeface="Calibri"/>
              </a:rPr>
              <a:t>Added</a:t>
            </a:r>
            <a:r>
              <a:rPr sz="4000" spc="-120" dirty="0">
                <a:solidFill>
                  <a:srgbClr val="FDFDFD"/>
                </a:solidFill>
                <a:latin typeface="MS Reference Sans Serif" panose="020B0604030504040204" pitchFamily="34" charset="0"/>
                <a:cs typeface="Calibri"/>
              </a:rPr>
              <a:t> </a:t>
            </a:r>
            <a:r>
              <a:rPr sz="4000" spc="-254" dirty="0">
                <a:solidFill>
                  <a:srgbClr val="FDFDFD"/>
                </a:solidFill>
                <a:latin typeface="MS Reference Sans Serif" panose="020B0604030504040204" pitchFamily="34" charset="0"/>
                <a:cs typeface="Calibri"/>
              </a:rPr>
              <a:t>a</a:t>
            </a:r>
            <a:r>
              <a:rPr sz="4000" spc="-120" dirty="0">
                <a:solidFill>
                  <a:srgbClr val="FDFDFD"/>
                </a:solidFill>
                <a:latin typeface="MS Reference Sans Serif" panose="020B0604030504040204" pitchFamily="34" charset="0"/>
                <a:cs typeface="Calibri"/>
              </a:rPr>
              <a:t> </a:t>
            </a:r>
            <a:r>
              <a:rPr sz="4000" spc="-285" dirty="0">
                <a:solidFill>
                  <a:srgbClr val="FDFDFD"/>
                </a:solidFill>
                <a:latin typeface="MS Reference Sans Serif" panose="020B0604030504040204" pitchFamily="34" charset="0"/>
                <a:cs typeface="Calibri"/>
              </a:rPr>
              <a:t>pie</a:t>
            </a:r>
            <a:r>
              <a:rPr sz="4000" spc="-120" dirty="0">
                <a:solidFill>
                  <a:srgbClr val="FDFDFD"/>
                </a:solidFill>
                <a:latin typeface="MS Reference Sans Serif" panose="020B0604030504040204" pitchFamily="34" charset="0"/>
                <a:cs typeface="Calibri"/>
              </a:rPr>
              <a:t> </a:t>
            </a:r>
            <a:r>
              <a:rPr sz="4000" spc="-285" dirty="0">
                <a:solidFill>
                  <a:srgbClr val="FDFDFD"/>
                </a:solidFill>
                <a:latin typeface="MS Reference Sans Serif" panose="020B0604030504040204" pitchFamily="34" charset="0"/>
                <a:cs typeface="Calibri"/>
              </a:rPr>
              <a:t>chart</a:t>
            </a:r>
            <a:r>
              <a:rPr sz="4000" spc="-120" dirty="0">
                <a:solidFill>
                  <a:srgbClr val="FDFDFD"/>
                </a:solidFill>
                <a:latin typeface="MS Reference Sans Serif" panose="020B0604030504040204" pitchFamily="34" charset="0"/>
                <a:cs typeface="Calibri"/>
              </a:rPr>
              <a:t> </a:t>
            </a:r>
            <a:r>
              <a:rPr sz="4000" spc="-409" dirty="0">
                <a:solidFill>
                  <a:srgbClr val="FDFDFD"/>
                </a:solidFill>
                <a:latin typeface="MS Reference Sans Serif" panose="020B0604030504040204" pitchFamily="34" charset="0"/>
                <a:cs typeface="Calibri"/>
              </a:rPr>
              <a:t>to</a:t>
            </a:r>
            <a:r>
              <a:rPr sz="4000" spc="-120" dirty="0">
                <a:solidFill>
                  <a:srgbClr val="FDFDFD"/>
                </a:solidFill>
                <a:latin typeface="MS Reference Sans Serif" panose="020B0604030504040204" pitchFamily="34" charset="0"/>
                <a:cs typeface="Calibri"/>
              </a:rPr>
              <a:t> </a:t>
            </a:r>
            <a:r>
              <a:rPr sz="4000" spc="-320" dirty="0">
                <a:solidFill>
                  <a:srgbClr val="FDFDFD"/>
                </a:solidFill>
                <a:latin typeface="MS Reference Sans Serif" panose="020B0604030504040204" pitchFamily="34" charset="0"/>
                <a:cs typeface="Calibri"/>
              </a:rPr>
              <a:t>show</a:t>
            </a:r>
            <a:r>
              <a:rPr sz="4000" spc="-120" dirty="0">
                <a:solidFill>
                  <a:srgbClr val="FDFDFD"/>
                </a:solidFill>
                <a:latin typeface="MS Reference Sans Serif" panose="020B0604030504040204" pitchFamily="34" charset="0"/>
                <a:cs typeface="Calibri"/>
              </a:rPr>
              <a:t> </a:t>
            </a:r>
            <a:r>
              <a:rPr sz="4000" spc="-360" dirty="0">
                <a:solidFill>
                  <a:srgbClr val="FDFDFD"/>
                </a:solidFill>
                <a:latin typeface="MS Reference Sans Serif" panose="020B0604030504040204" pitchFamily="34" charset="0"/>
                <a:cs typeface="Calibri"/>
              </a:rPr>
              <a:t>the</a:t>
            </a:r>
            <a:r>
              <a:rPr sz="4000" spc="-120" dirty="0">
                <a:solidFill>
                  <a:srgbClr val="FDFDFD"/>
                </a:solidFill>
                <a:latin typeface="MS Reference Sans Serif" panose="020B0604030504040204" pitchFamily="34" charset="0"/>
                <a:cs typeface="Calibri"/>
              </a:rPr>
              <a:t> </a:t>
            </a:r>
            <a:r>
              <a:rPr sz="4000" spc="-320" dirty="0">
                <a:solidFill>
                  <a:srgbClr val="FDFDFD"/>
                </a:solidFill>
                <a:latin typeface="MS Reference Sans Serif" panose="020B0604030504040204" pitchFamily="34" charset="0"/>
                <a:cs typeface="Calibri"/>
              </a:rPr>
              <a:t>total</a:t>
            </a:r>
            <a:r>
              <a:rPr sz="4000" spc="-120" dirty="0">
                <a:solidFill>
                  <a:srgbClr val="FDFDFD"/>
                </a:solidFill>
                <a:latin typeface="MS Reference Sans Serif" panose="020B0604030504040204" pitchFamily="34" charset="0"/>
                <a:cs typeface="Calibri"/>
              </a:rPr>
              <a:t> </a:t>
            </a:r>
            <a:r>
              <a:rPr sz="4000" spc="-160" dirty="0">
                <a:solidFill>
                  <a:srgbClr val="FDFDFD"/>
                </a:solidFill>
                <a:latin typeface="MS Reference Sans Serif" panose="020B0604030504040204" pitchFamily="34" charset="0"/>
                <a:cs typeface="Calibri"/>
              </a:rPr>
              <a:t>successful </a:t>
            </a:r>
            <a:r>
              <a:rPr sz="4000" spc="-254" dirty="0">
                <a:solidFill>
                  <a:srgbClr val="FDFDFD"/>
                </a:solidFill>
                <a:latin typeface="MS Reference Sans Serif" panose="020B0604030504040204" pitchFamily="34" charset="0"/>
                <a:cs typeface="Calibri"/>
              </a:rPr>
              <a:t>launches</a:t>
            </a:r>
            <a:r>
              <a:rPr sz="4000" spc="-120" dirty="0">
                <a:solidFill>
                  <a:srgbClr val="FDFDFD"/>
                </a:solidFill>
                <a:latin typeface="MS Reference Sans Serif" panose="020B0604030504040204" pitchFamily="34" charset="0"/>
                <a:cs typeface="Calibri"/>
              </a:rPr>
              <a:t> </a:t>
            </a:r>
            <a:r>
              <a:rPr sz="4000" spc="-335" dirty="0">
                <a:solidFill>
                  <a:srgbClr val="FDFDFD"/>
                </a:solidFill>
                <a:latin typeface="MS Reference Sans Serif" panose="020B0604030504040204" pitchFamily="34" charset="0"/>
                <a:cs typeface="Calibri"/>
              </a:rPr>
              <a:t>count</a:t>
            </a:r>
            <a:r>
              <a:rPr sz="4000" spc="-120" dirty="0">
                <a:solidFill>
                  <a:srgbClr val="FDFDFD"/>
                </a:solidFill>
                <a:latin typeface="MS Reference Sans Serif" panose="020B0604030504040204" pitchFamily="34" charset="0"/>
                <a:cs typeface="Calibri"/>
              </a:rPr>
              <a:t> </a:t>
            </a:r>
            <a:r>
              <a:rPr sz="4000" spc="-375" dirty="0">
                <a:solidFill>
                  <a:srgbClr val="FDFDFD"/>
                </a:solidFill>
                <a:latin typeface="MS Reference Sans Serif" panose="020B0604030504040204" pitchFamily="34" charset="0"/>
                <a:cs typeface="Calibri"/>
              </a:rPr>
              <a:t>for</a:t>
            </a:r>
            <a:r>
              <a:rPr sz="4000" spc="-120" dirty="0">
                <a:solidFill>
                  <a:srgbClr val="FDFDFD"/>
                </a:solidFill>
                <a:latin typeface="MS Reference Sans Serif" panose="020B0604030504040204" pitchFamily="34" charset="0"/>
                <a:cs typeface="Calibri"/>
              </a:rPr>
              <a:t> </a:t>
            </a:r>
            <a:r>
              <a:rPr sz="4000" spc="-195" dirty="0">
                <a:solidFill>
                  <a:srgbClr val="FDFDFD"/>
                </a:solidFill>
                <a:latin typeface="MS Reference Sans Serif" panose="020B0604030504040204" pitchFamily="34" charset="0"/>
                <a:cs typeface="Calibri"/>
              </a:rPr>
              <a:t>all</a:t>
            </a:r>
            <a:r>
              <a:rPr sz="4000" spc="-114" dirty="0">
                <a:solidFill>
                  <a:srgbClr val="FDFDFD"/>
                </a:solidFill>
                <a:latin typeface="MS Reference Sans Serif" panose="020B0604030504040204" pitchFamily="34" charset="0"/>
                <a:cs typeface="Calibri"/>
              </a:rPr>
              <a:t> </a:t>
            </a:r>
            <a:r>
              <a:rPr sz="4000" spc="-225" dirty="0">
                <a:solidFill>
                  <a:srgbClr val="FDFDFD"/>
                </a:solidFill>
                <a:latin typeface="MS Reference Sans Serif" panose="020B0604030504040204" pitchFamily="34" charset="0"/>
                <a:cs typeface="Calibri"/>
              </a:rPr>
              <a:t>sites</a:t>
            </a:r>
            <a:r>
              <a:rPr sz="4000" spc="-120" dirty="0">
                <a:solidFill>
                  <a:srgbClr val="FDFDFD"/>
                </a:solidFill>
                <a:latin typeface="MS Reference Sans Serif" panose="020B0604030504040204" pitchFamily="34" charset="0"/>
                <a:cs typeface="Calibri"/>
              </a:rPr>
              <a:t> </a:t>
            </a:r>
            <a:r>
              <a:rPr sz="4000" spc="-325" dirty="0">
                <a:solidFill>
                  <a:srgbClr val="FDFDFD"/>
                </a:solidFill>
                <a:latin typeface="MS Reference Sans Serif" panose="020B0604030504040204" pitchFamily="34" charset="0"/>
                <a:cs typeface="Calibri"/>
              </a:rPr>
              <a:t>and</a:t>
            </a:r>
            <a:r>
              <a:rPr sz="4000" spc="-120" dirty="0">
                <a:solidFill>
                  <a:srgbClr val="FDFDFD"/>
                </a:solidFill>
                <a:latin typeface="MS Reference Sans Serif" panose="020B0604030504040204" pitchFamily="34" charset="0"/>
                <a:cs typeface="Calibri"/>
              </a:rPr>
              <a:t> </a:t>
            </a:r>
            <a:r>
              <a:rPr sz="4000" spc="-360" dirty="0">
                <a:solidFill>
                  <a:srgbClr val="FDFDFD"/>
                </a:solidFill>
                <a:latin typeface="MS Reference Sans Serif" panose="020B0604030504040204" pitchFamily="34" charset="0"/>
                <a:cs typeface="Calibri"/>
              </a:rPr>
              <a:t>the</a:t>
            </a:r>
            <a:r>
              <a:rPr sz="4000" spc="-120" dirty="0">
                <a:solidFill>
                  <a:srgbClr val="FDFDFD"/>
                </a:solidFill>
                <a:latin typeface="MS Reference Sans Serif" panose="020B0604030504040204" pitchFamily="34" charset="0"/>
                <a:cs typeface="Calibri"/>
              </a:rPr>
              <a:t> </a:t>
            </a:r>
            <a:r>
              <a:rPr sz="4000" spc="-185" dirty="0">
                <a:solidFill>
                  <a:srgbClr val="FDFDFD"/>
                </a:solidFill>
                <a:latin typeface="MS Reference Sans Serif" panose="020B0604030504040204" pitchFamily="34" charset="0"/>
                <a:cs typeface="Calibri"/>
              </a:rPr>
              <a:t>Success</a:t>
            </a:r>
            <a:r>
              <a:rPr sz="4000" spc="-120" dirty="0">
                <a:solidFill>
                  <a:srgbClr val="FDFDFD"/>
                </a:solidFill>
                <a:latin typeface="MS Reference Sans Serif" panose="020B0604030504040204" pitchFamily="34" charset="0"/>
                <a:cs typeface="Calibri"/>
              </a:rPr>
              <a:t> </a:t>
            </a:r>
            <a:r>
              <a:rPr sz="4000" spc="-260" dirty="0">
                <a:solidFill>
                  <a:srgbClr val="FDFDFD"/>
                </a:solidFill>
                <a:latin typeface="MS Reference Sans Serif" panose="020B0604030504040204" pitchFamily="34" charset="0"/>
                <a:cs typeface="Calibri"/>
              </a:rPr>
              <a:t>vs.</a:t>
            </a:r>
            <a:r>
              <a:rPr sz="4000" spc="-120" dirty="0">
                <a:solidFill>
                  <a:srgbClr val="FDFDFD"/>
                </a:solidFill>
                <a:latin typeface="MS Reference Sans Serif" panose="020B0604030504040204" pitchFamily="34" charset="0"/>
                <a:cs typeface="Calibri"/>
              </a:rPr>
              <a:t> </a:t>
            </a:r>
            <a:r>
              <a:rPr sz="4000" spc="-260" dirty="0">
                <a:solidFill>
                  <a:srgbClr val="FDFDFD"/>
                </a:solidFill>
                <a:latin typeface="MS Reference Sans Serif" panose="020B0604030504040204" pitchFamily="34" charset="0"/>
                <a:cs typeface="Calibri"/>
              </a:rPr>
              <a:t>Failed</a:t>
            </a:r>
            <a:r>
              <a:rPr sz="4000" spc="-114" dirty="0">
                <a:solidFill>
                  <a:srgbClr val="FDFDFD"/>
                </a:solidFill>
                <a:latin typeface="MS Reference Sans Serif" panose="020B0604030504040204" pitchFamily="34" charset="0"/>
                <a:cs typeface="Calibri"/>
              </a:rPr>
              <a:t> </a:t>
            </a:r>
            <a:r>
              <a:rPr sz="4000" spc="-290" dirty="0">
                <a:solidFill>
                  <a:srgbClr val="FDFDFD"/>
                </a:solidFill>
                <a:latin typeface="MS Reference Sans Serif" panose="020B0604030504040204" pitchFamily="34" charset="0"/>
                <a:cs typeface="Calibri"/>
              </a:rPr>
              <a:t>counts</a:t>
            </a:r>
            <a:r>
              <a:rPr sz="4000" spc="-120" dirty="0">
                <a:solidFill>
                  <a:srgbClr val="FDFDFD"/>
                </a:solidFill>
                <a:latin typeface="MS Reference Sans Serif" panose="020B0604030504040204" pitchFamily="34" charset="0"/>
                <a:cs typeface="Calibri"/>
              </a:rPr>
              <a:t> </a:t>
            </a:r>
            <a:r>
              <a:rPr sz="4000" spc="-375" dirty="0">
                <a:solidFill>
                  <a:srgbClr val="FDFDFD"/>
                </a:solidFill>
                <a:latin typeface="MS Reference Sans Serif" panose="020B0604030504040204" pitchFamily="34" charset="0"/>
                <a:cs typeface="Calibri"/>
              </a:rPr>
              <a:t>for</a:t>
            </a:r>
            <a:r>
              <a:rPr sz="4000" spc="-120" dirty="0">
                <a:solidFill>
                  <a:srgbClr val="FDFDFD"/>
                </a:solidFill>
                <a:latin typeface="MS Reference Sans Serif" panose="020B0604030504040204" pitchFamily="34" charset="0"/>
                <a:cs typeface="Calibri"/>
              </a:rPr>
              <a:t> </a:t>
            </a:r>
            <a:r>
              <a:rPr sz="4000" spc="-360" dirty="0">
                <a:solidFill>
                  <a:srgbClr val="FDFDFD"/>
                </a:solidFill>
                <a:latin typeface="MS Reference Sans Serif" panose="020B0604030504040204" pitchFamily="34" charset="0"/>
                <a:cs typeface="Calibri"/>
              </a:rPr>
              <a:t>the</a:t>
            </a:r>
            <a:r>
              <a:rPr sz="4000" spc="-120" dirty="0">
                <a:solidFill>
                  <a:srgbClr val="FDFDFD"/>
                </a:solidFill>
                <a:latin typeface="MS Reference Sans Serif" panose="020B0604030504040204" pitchFamily="34" charset="0"/>
                <a:cs typeface="Calibri"/>
              </a:rPr>
              <a:t> </a:t>
            </a:r>
            <a:r>
              <a:rPr sz="4000" spc="-280" dirty="0">
                <a:solidFill>
                  <a:srgbClr val="FDFDFD"/>
                </a:solidFill>
                <a:latin typeface="MS Reference Sans Serif" panose="020B0604030504040204" pitchFamily="34" charset="0"/>
                <a:cs typeface="Calibri"/>
              </a:rPr>
              <a:t>site,</a:t>
            </a:r>
            <a:r>
              <a:rPr sz="4000" spc="-120" dirty="0">
                <a:solidFill>
                  <a:srgbClr val="FDFDFD"/>
                </a:solidFill>
                <a:latin typeface="MS Reference Sans Serif" panose="020B0604030504040204" pitchFamily="34" charset="0"/>
                <a:cs typeface="Calibri"/>
              </a:rPr>
              <a:t> </a:t>
            </a:r>
            <a:r>
              <a:rPr sz="4000" spc="-254" dirty="0">
                <a:solidFill>
                  <a:srgbClr val="FDFDFD"/>
                </a:solidFill>
                <a:latin typeface="MS Reference Sans Serif" panose="020B0604030504040204" pitchFamily="34" charset="0"/>
                <a:cs typeface="Calibri"/>
              </a:rPr>
              <a:t>if</a:t>
            </a:r>
            <a:r>
              <a:rPr sz="4000" spc="-120" dirty="0">
                <a:solidFill>
                  <a:srgbClr val="FDFDFD"/>
                </a:solidFill>
                <a:latin typeface="MS Reference Sans Serif" panose="020B0604030504040204" pitchFamily="34" charset="0"/>
                <a:cs typeface="Calibri"/>
              </a:rPr>
              <a:t> </a:t>
            </a:r>
            <a:r>
              <a:rPr sz="4000" spc="-254" dirty="0">
                <a:solidFill>
                  <a:srgbClr val="FDFDFD"/>
                </a:solidFill>
                <a:latin typeface="MS Reference Sans Serif" panose="020B0604030504040204" pitchFamily="34" charset="0"/>
                <a:cs typeface="Calibri"/>
              </a:rPr>
              <a:t>a</a:t>
            </a:r>
            <a:r>
              <a:rPr sz="4000" spc="-114" dirty="0">
                <a:solidFill>
                  <a:srgbClr val="FDFDFD"/>
                </a:solidFill>
                <a:latin typeface="MS Reference Sans Serif" panose="020B0604030504040204" pitchFamily="34" charset="0"/>
                <a:cs typeface="Calibri"/>
              </a:rPr>
              <a:t> </a:t>
            </a:r>
            <a:r>
              <a:rPr sz="4000" spc="-215" dirty="0">
                <a:solidFill>
                  <a:srgbClr val="FDFDFD"/>
                </a:solidFill>
                <a:latin typeface="MS Reference Sans Serif" panose="020B0604030504040204" pitchFamily="34" charset="0"/>
                <a:cs typeface="Calibri"/>
              </a:rPr>
              <a:t>specific</a:t>
            </a:r>
            <a:r>
              <a:rPr sz="4000" spc="-120" dirty="0">
                <a:solidFill>
                  <a:srgbClr val="FDFDFD"/>
                </a:solidFill>
                <a:latin typeface="MS Reference Sans Serif" panose="020B0604030504040204" pitchFamily="34" charset="0"/>
                <a:cs typeface="Calibri"/>
              </a:rPr>
              <a:t> </a:t>
            </a:r>
            <a:r>
              <a:rPr sz="4000" spc="-270" dirty="0">
                <a:solidFill>
                  <a:srgbClr val="FDFDFD"/>
                </a:solidFill>
                <a:latin typeface="MS Reference Sans Serif" panose="020B0604030504040204" pitchFamily="34" charset="0"/>
                <a:cs typeface="Calibri"/>
              </a:rPr>
              <a:t>Launch</a:t>
            </a:r>
            <a:r>
              <a:rPr sz="4000" spc="-120" dirty="0">
                <a:solidFill>
                  <a:srgbClr val="FDFDFD"/>
                </a:solidFill>
                <a:latin typeface="MS Reference Sans Serif" panose="020B0604030504040204" pitchFamily="34" charset="0"/>
                <a:cs typeface="Calibri"/>
              </a:rPr>
              <a:t> </a:t>
            </a:r>
            <a:r>
              <a:rPr sz="4000" spc="-260" dirty="0">
                <a:solidFill>
                  <a:srgbClr val="FDFDFD"/>
                </a:solidFill>
                <a:latin typeface="MS Reference Sans Serif" panose="020B0604030504040204" pitchFamily="34" charset="0"/>
                <a:cs typeface="Calibri"/>
              </a:rPr>
              <a:t>Site</a:t>
            </a:r>
            <a:r>
              <a:rPr sz="4000" spc="-120" dirty="0">
                <a:solidFill>
                  <a:srgbClr val="FDFDFD"/>
                </a:solidFill>
                <a:latin typeface="MS Reference Sans Serif" panose="020B0604030504040204" pitchFamily="34" charset="0"/>
                <a:cs typeface="Calibri"/>
              </a:rPr>
              <a:t> </a:t>
            </a:r>
            <a:r>
              <a:rPr sz="4000" spc="-300" dirty="0">
                <a:solidFill>
                  <a:srgbClr val="FDFDFD"/>
                </a:solidFill>
                <a:latin typeface="MS Reference Sans Serif" panose="020B0604030504040204" pitchFamily="34" charset="0"/>
                <a:cs typeface="Calibri"/>
              </a:rPr>
              <a:t>was selected.</a:t>
            </a:r>
            <a:endParaRPr lang="tr-TR" sz="4000" spc="-300" dirty="0">
              <a:solidFill>
                <a:srgbClr val="FDFDFD"/>
              </a:solidFill>
              <a:latin typeface="MS Reference Sans Serif" panose="020B0604030504040204" pitchFamily="34" charset="0"/>
              <a:cs typeface="Calibri"/>
            </a:endParaRPr>
          </a:p>
          <a:p>
            <a:pPr marL="12700" marR="5080">
              <a:lnSpc>
                <a:spcPct val="100000"/>
              </a:lnSpc>
            </a:pPr>
            <a:endParaRPr sz="3600" dirty="0">
              <a:latin typeface="MS Reference Sans Serif" panose="020B0604030504040204" pitchFamily="34" charset="0"/>
              <a:cs typeface="Calibri"/>
            </a:endParaRPr>
          </a:p>
          <a:p>
            <a:pPr marL="12700">
              <a:lnSpc>
                <a:spcPct val="100000"/>
              </a:lnSpc>
            </a:pPr>
            <a:r>
              <a:rPr sz="4000" spc="-250" dirty="0">
                <a:solidFill>
                  <a:srgbClr val="869FFF"/>
                </a:solidFill>
                <a:latin typeface="MS Reference Sans Serif" panose="020B0604030504040204" pitchFamily="34" charset="0"/>
                <a:cs typeface="Calibri"/>
              </a:rPr>
              <a:t>Slider</a:t>
            </a:r>
            <a:r>
              <a:rPr sz="4000" spc="-120" dirty="0">
                <a:solidFill>
                  <a:srgbClr val="869FFF"/>
                </a:solidFill>
                <a:latin typeface="MS Reference Sans Serif" panose="020B0604030504040204" pitchFamily="34" charset="0"/>
                <a:cs typeface="Calibri"/>
              </a:rPr>
              <a:t> </a:t>
            </a:r>
            <a:r>
              <a:rPr sz="4000" spc="-415" dirty="0">
                <a:solidFill>
                  <a:srgbClr val="869FFF"/>
                </a:solidFill>
                <a:latin typeface="MS Reference Sans Serif" panose="020B0604030504040204" pitchFamily="34" charset="0"/>
                <a:cs typeface="Calibri"/>
              </a:rPr>
              <a:t>of</a:t>
            </a:r>
            <a:r>
              <a:rPr sz="4000" spc="-125" dirty="0">
                <a:solidFill>
                  <a:srgbClr val="869FFF"/>
                </a:solidFill>
                <a:latin typeface="MS Reference Sans Serif" panose="020B0604030504040204" pitchFamily="34" charset="0"/>
                <a:cs typeface="Calibri"/>
              </a:rPr>
              <a:t> </a:t>
            </a:r>
            <a:r>
              <a:rPr sz="4000" spc="-290" dirty="0">
                <a:solidFill>
                  <a:srgbClr val="869FFF"/>
                </a:solidFill>
                <a:latin typeface="MS Reference Sans Serif" panose="020B0604030504040204" pitchFamily="34" charset="0"/>
                <a:cs typeface="Calibri"/>
              </a:rPr>
              <a:t>Payload</a:t>
            </a:r>
            <a:r>
              <a:rPr sz="4000" spc="-120" dirty="0">
                <a:solidFill>
                  <a:srgbClr val="869FFF"/>
                </a:solidFill>
                <a:latin typeface="MS Reference Sans Serif" panose="020B0604030504040204" pitchFamily="34" charset="0"/>
                <a:cs typeface="Calibri"/>
              </a:rPr>
              <a:t> </a:t>
            </a:r>
            <a:r>
              <a:rPr sz="4000" spc="-360" dirty="0">
                <a:solidFill>
                  <a:srgbClr val="869FFF"/>
                </a:solidFill>
                <a:latin typeface="MS Reference Sans Serif" panose="020B0604030504040204" pitchFamily="34" charset="0"/>
                <a:cs typeface="Calibri"/>
              </a:rPr>
              <a:t>Mass</a:t>
            </a:r>
            <a:r>
              <a:rPr sz="4000" spc="-120" dirty="0">
                <a:solidFill>
                  <a:srgbClr val="869FFF"/>
                </a:solidFill>
                <a:latin typeface="MS Reference Sans Serif" panose="020B0604030504040204" pitchFamily="34" charset="0"/>
                <a:cs typeface="Calibri"/>
              </a:rPr>
              <a:t> </a:t>
            </a:r>
            <a:r>
              <a:rPr sz="4000" spc="-275" dirty="0">
                <a:solidFill>
                  <a:srgbClr val="869FFF"/>
                </a:solidFill>
                <a:latin typeface="MS Reference Sans Serif" panose="020B0604030504040204" pitchFamily="34" charset="0"/>
                <a:cs typeface="Calibri"/>
              </a:rPr>
              <a:t>Range:</a:t>
            </a:r>
            <a:r>
              <a:rPr sz="4000" spc="-125" dirty="0">
                <a:solidFill>
                  <a:srgbClr val="869FFF"/>
                </a:solidFill>
                <a:latin typeface="MS Reference Sans Serif" panose="020B0604030504040204" pitchFamily="34" charset="0"/>
                <a:cs typeface="Calibri"/>
              </a:rPr>
              <a:t> </a:t>
            </a:r>
            <a:r>
              <a:rPr sz="4000" spc="-400" dirty="0">
                <a:solidFill>
                  <a:srgbClr val="FDFDFD"/>
                </a:solidFill>
                <a:latin typeface="MS Reference Sans Serif" panose="020B0604030504040204" pitchFamily="34" charset="0"/>
                <a:cs typeface="Calibri"/>
              </a:rPr>
              <a:t>Added</a:t>
            </a:r>
            <a:r>
              <a:rPr sz="4000" spc="-120" dirty="0">
                <a:solidFill>
                  <a:srgbClr val="FDFDFD"/>
                </a:solidFill>
                <a:latin typeface="MS Reference Sans Serif" panose="020B0604030504040204" pitchFamily="34" charset="0"/>
                <a:cs typeface="Calibri"/>
              </a:rPr>
              <a:t> </a:t>
            </a:r>
            <a:r>
              <a:rPr sz="4000" spc="-254" dirty="0">
                <a:solidFill>
                  <a:srgbClr val="FDFDFD"/>
                </a:solidFill>
                <a:latin typeface="MS Reference Sans Serif" panose="020B0604030504040204" pitchFamily="34" charset="0"/>
                <a:cs typeface="Calibri"/>
              </a:rPr>
              <a:t>a</a:t>
            </a:r>
            <a:r>
              <a:rPr sz="4000" spc="-120" dirty="0">
                <a:solidFill>
                  <a:srgbClr val="FDFDFD"/>
                </a:solidFill>
                <a:latin typeface="MS Reference Sans Serif" panose="020B0604030504040204" pitchFamily="34" charset="0"/>
                <a:cs typeface="Calibri"/>
              </a:rPr>
              <a:t> </a:t>
            </a:r>
            <a:r>
              <a:rPr sz="4000" spc="-240" dirty="0">
                <a:solidFill>
                  <a:srgbClr val="FDFDFD"/>
                </a:solidFill>
                <a:latin typeface="MS Reference Sans Serif" panose="020B0604030504040204" pitchFamily="34" charset="0"/>
                <a:cs typeface="Calibri"/>
              </a:rPr>
              <a:t>slider</a:t>
            </a:r>
            <a:r>
              <a:rPr sz="4000" spc="-125" dirty="0">
                <a:solidFill>
                  <a:srgbClr val="FDFDFD"/>
                </a:solidFill>
                <a:latin typeface="MS Reference Sans Serif" panose="020B0604030504040204" pitchFamily="34" charset="0"/>
                <a:cs typeface="Calibri"/>
              </a:rPr>
              <a:t> </a:t>
            </a:r>
            <a:r>
              <a:rPr sz="4000" spc="-409" dirty="0">
                <a:solidFill>
                  <a:srgbClr val="FDFDFD"/>
                </a:solidFill>
                <a:latin typeface="MS Reference Sans Serif" panose="020B0604030504040204" pitchFamily="34" charset="0"/>
                <a:cs typeface="Calibri"/>
              </a:rPr>
              <a:t>to</a:t>
            </a:r>
            <a:r>
              <a:rPr sz="4000" spc="-120" dirty="0">
                <a:solidFill>
                  <a:srgbClr val="FDFDFD"/>
                </a:solidFill>
                <a:latin typeface="MS Reference Sans Serif" panose="020B0604030504040204" pitchFamily="34" charset="0"/>
                <a:cs typeface="Calibri"/>
              </a:rPr>
              <a:t> </a:t>
            </a:r>
            <a:r>
              <a:rPr sz="4000" spc="-260" dirty="0">
                <a:solidFill>
                  <a:srgbClr val="FDFDFD"/>
                </a:solidFill>
                <a:latin typeface="MS Reference Sans Serif" panose="020B0604030504040204" pitchFamily="34" charset="0"/>
                <a:cs typeface="Calibri"/>
              </a:rPr>
              <a:t>select</a:t>
            </a:r>
            <a:r>
              <a:rPr sz="4000" spc="-125" dirty="0">
                <a:solidFill>
                  <a:srgbClr val="FDFDFD"/>
                </a:solidFill>
                <a:latin typeface="MS Reference Sans Serif" panose="020B0604030504040204" pitchFamily="34" charset="0"/>
                <a:cs typeface="Calibri"/>
              </a:rPr>
              <a:t> </a:t>
            </a:r>
            <a:r>
              <a:rPr sz="4000" spc="-290" dirty="0">
                <a:solidFill>
                  <a:srgbClr val="FDFDFD"/>
                </a:solidFill>
                <a:latin typeface="MS Reference Sans Serif" panose="020B0604030504040204" pitchFamily="34" charset="0"/>
                <a:cs typeface="Calibri"/>
              </a:rPr>
              <a:t>Payload</a:t>
            </a:r>
            <a:r>
              <a:rPr sz="4000" spc="-120" dirty="0">
                <a:solidFill>
                  <a:srgbClr val="FDFDFD"/>
                </a:solidFill>
                <a:latin typeface="MS Reference Sans Serif" panose="020B0604030504040204" pitchFamily="34" charset="0"/>
                <a:cs typeface="Calibri"/>
              </a:rPr>
              <a:t> </a:t>
            </a:r>
            <a:r>
              <a:rPr sz="4000" spc="-290" dirty="0">
                <a:solidFill>
                  <a:srgbClr val="FDFDFD"/>
                </a:solidFill>
                <a:latin typeface="MS Reference Sans Serif" panose="020B0604030504040204" pitchFamily="34" charset="0"/>
                <a:cs typeface="Calibri"/>
              </a:rPr>
              <a:t>range</a:t>
            </a:r>
            <a:endParaRPr lang="tr-TR" sz="4000" spc="-290" dirty="0">
              <a:solidFill>
                <a:srgbClr val="FDFDFD"/>
              </a:solidFill>
              <a:latin typeface="MS Reference Sans Serif" panose="020B0604030504040204" pitchFamily="34" charset="0"/>
              <a:cs typeface="Calibri"/>
            </a:endParaRPr>
          </a:p>
          <a:p>
            <a:pPr marL="12700">
              <a:lnSpc>
                <a:spcPct val="100000"/>
              </a:lnSpc>
            </a:pPr>
            <a:endParaRPr sz="3600" dirty="0">
              <a:latin typeface="MS Reference Sans Serif" panose="020B0604030504040204" pitchFamily="34" charset="0"/>
              <a:cs typeface="Calibri"/>
            </a:endParaRPr>
          </a:p>
          <a:p>
            <a:pPr marL="29845" marR="1737360">
              <a:lnSpc>
                <a:spcPct val="100000"/>
              </a:lnSpc>
            </a:pPr>
            <a:r>
              <a:rPr sz="4000" spc="-280" dirty="0">
                <a:solidFill>
                  <a:srgbClr val="869FFF"/>
                </a:solidFill>
                <a:latin typeface="MS Reference Sans Serif" panose="020B0604030504040204" pitchFamily="34" charset="0"/>
                <a:cs typeface="Calibri"/>
              </a:rPr>
              <a:t>Scatter</a:t>
            </a:r>
            <a:r>
              <a:rPr sz="4000" spc="-125" dirty="0">
                <a:solidFill>
                  <a:srgbClr val="869FFF"/>
                </a:solidFill>
                <a:latin typeface="MS Reference Sans Serif" panose="020B0604030504040204" pitchFamily="34" charset="0"/>
                <a:cs typeface="Calibri"/>
              </a:rPr>
              <a:t> </a:t>
            </a:r>
            <a:r>
              <a:rPr sz="4000" spc="-320" dirty="0">
                <a:solidFill>
                  <a:srgbClr val="869FFF"/>
                </a:solidFill>
                <a:latin typeface="MS Reference Sans Serif" panose="020B0604030504040204" pitchFamily="34" charset="0"/>
                <a:cs typeface="Calibri"/>
              </a:rPr>
              <a:t>Chart</a:t>
            </a:r>
            <a:r>
              <a:rPr sz="4000" spc="-125" dirty="0">
                <a:solidFill>
                  <a:srgbClr val="869FFF"/>
                </a:solidFill>
                <a:latin typeface="MS Reference Sans Serif" panose="020B0604030504040204" pitchFamily="34" charset="0"/>
                <a:cs typeface="Calibri"/>
              </a:rPr>
              <a:t> </a:t>
            </a:r>
            <a:r>
              <a:rPr sz="4000" spc="-415" dirty="0">
                <a:solidFill>
                  <a:srgbClr val="869FFF"/>
                </a:solidFill>
                <a:latin typeface="MS Reference Sans Serif" panose="020B0604030504040204" pitchFamily="34" charset="0"/>
                <a:cs typeface="Calibri"/>
              </a:rPr>
              <a:t>of</a:t>
            </a:r>
            <a:r>
              <a:rPr sz="4000" spc="-125" dirty="0">
                <a:solidFill>
                  <a:srgbClr val="869FFF"/>
                </a:solidFill>
                <a:latin typeface="MS Reference Sans Serif" panose="020B0604030504040204" pitchFamily="34" charset="0"/>
                <a:cs typeface="Calibri"/>
              </a:rPr>
              <a:t> </a:t>
            </a:r>
            <a:r>
              <a:rPr sz="4000" spc="-290" dirty="0">
                <a:solidFill>
                  <a:srgbClr val="869FFF"/>
                </a:solidFill>
                <a:latin typeface="MS Reference Sans Serif" panose="020B0604030504040204" pitchFamily="34" charset="0"/>
                <a:cs typeface="Calibri"/>
              </a:rPr>
              <a:t>Payload</a:t>
            </a:r>
            <a:r>
              <a:rPr sz="4000" spc="-125" dirty="0">
                <a:solidFill>
                  <a:srgbClr val="869FFF"/>
                </a:solidFill>
                <a:latin typeface="MS Reference Sans Serif" panose="020B0604030504040204" pitchFamily="34" charset="0"/>
                <a:cs typeface="Calibri"/>
              </a:rPr>
              <a:t> </a:t>
            </a:r>
            <a:r>
              <a:rPr sz="4000" spc="-360" dirty="0">
                <a:solidFill>
                  <a:srgbClr val="869FFF"/>
                </a:solidFill>
                <a:latin typeface="MS Reference Sans Serif" panose="020B0604030504040204" pitchFamily="34" charset="0"/>
                <a:cs typeface="Calibri"/>
              </a:rPr>
              <a:t>Mass</a:t>
            </a:r>
            <a:r>
              <a:rPr sz="4000" spc="-125" dirty="0">
                <a:solidFill>
                  <a:srgbClr val="869FFF"/>
                </a:solidFill>
                <a:latin typeface="MS Reference Sans Serif" panose="020B0604030504040204" pitchFamily="34" charset="0"/>
                <a:cs typeface="Calibri"/>
              </a:rPr>
              <a:t> </a:t>
            </a:r>
            <a:r>
              <a:rPr sz="4000" spc="-260" dirty="0">
                <a:solidFill>
                  <a:srgbClr val="869FFF"/>
                </a:solidFill>
                <a:latin typeface="MS Reference Sans Serif" panose="020B0604030504040204" pitchFamily="34" charset="0"/>
                <a:cs typeface="Calibri"/>
              </a:rPr>
              <a:t>vs.</a:t>
            </a:r>
            <a:r>
              <a:rPr sz="4000" spc="-125" dirty="0">
                <a:solidFill>
                  <a:srgbClr val="869FFF"/>
                </a:solidFill>
                <a:latin typeface="MS Reference Sans Serif" panose="020B0604030504040204" pitchFamily="34" charset="0"/>
                <a:cs typeface="Calibri"/>
              </a:rPr>
              <a:t> </a:t>
            </a:r>
            <a:r>
              <a:rPr sz="4000" spc="-185" dirty="0">
                <a:solidFill>
                  <a:srgbClr val="869FFF"/>
                </a:solidFill>
                <a:latin typeface="MS Reference Sans Serif" panose="020B0604030504040204" pitchFamily="34" charset="0"/>
                <a:cs typeface="Calibri"/>
              </a:rPr>
              <a:t>Success</a:t>
            </a:r>
            <a:r>
              <a:rPr sz="4000" spc="-125" dirty="0">
                <a:solidFill>
                  <a:srgbClr val="869FFF"/>
                </a:solidFill>
                <a:latin typeface="MS Reference Sans Serif" panose="020B0604030504040204" pitchFamily="34" charset="0"/>
                <a:cs typeface="Calibri"/>
              </a:rPr>
              <a:t> </a:t>
            </a:r>
            <a:r>
              <a:rPr sz="4000" spc="-330" dirty="0">
                <a:solidFill>
                  <a:srgbClr val="869FFF"/>
                </a:solidFill>
                <a:latin typeface="MS Reference Sans Serif" panose="020B0604030504040204" pitchFamily="34" charset="0"/>
                <a:cs typeface="Calibri"/>
              </a:rPr>
              <a:t>Rate</a:t>
            </a:r>
            <a:r>
              <a:rPr sz="4000" spc="-125" dirty="0">
                <a:solidFill>
                  <a:srgbClr val="869FFF"/>
                </a:solidFill>
                <a:latin typeface="MS Reference Sans Serif" panose="020B0604030504040204" pitchFamily="34" charset="0"/>
                <a:cs typeface="Calibri"/>
              </a:rPr>
              <a:t> </a:t>
            </a:r>
            <a:r>
              <a:rPr sz="4000" spc="-395" dirty="0">
                <a:solidFill>
                  <a:srgbClr val="869FFF"/>
                </a:solidFill>
                <a:latin typeface="MS Reference Sans Serif" panose="020B0604030504040204" pitchFamily="34" charset="0"/>
                <a:cs typeface="Calibri"/>
              </a:rPr>
              <a:t>for</a:t>
            </a:r>
            <a:r>
              <a:rPr sz="4000" spc="-125" dirty="0">
                <a:solidFill>
                  <a:srgbClr val="869FFF"/>
                </a:solidFill>
                <a:latin typeface="MS Reference Sans Serif" panose="020B0604030504040204" pitchFamily="34" charset="0"/>
                <a:cs typeface="Calibri"/>
              </a:rPr>
              <a:t> </a:t>
            </a:r>
            <a:r>
              <a:rPr sz="4000" spc="-360" dirty="0">
                <a:solidFill>
                  <a:srgbClr val="869FFF"/>
                </a:solidFill>
                <a:latin typeface="MS Reference Sans Serif" panose="020B0604030504040204" pitchFamily="34" charset="0"/>
                <a:cs typeface="Calibri"/>
              </a:rPr>
              <a:t>the</a:t>
            </a:r>
            <a:r>
              <a:rPr sz="4000" spc="-125" dirty="0">
                <a:solidFill>
                  <a:srgbClr val="869FFF"/>
                </a:solidFill>
                <a:latin typeface="MS Reference Sans Serif" panose="020B0604030504040204" pitchFamily="34" charset="0"/>
                <a:cs typeface="Calibri"/>
              </a:rPr>
              <a:t> </a:t>
            </a:r>
            <a:r>
              <a:rPr sz="4000" spc="-375" dirty="0">
                <a:solidFill>
                  <a:srgbClr val="869FFF"/>
                </a:solidFill>
                <a:latin typeface="MS Reference Sans Serif" panose="020B0604030504040204" pitchFamily="34" charset="0"/>
                <a:cs typeface="Calibri"/>
              </a:rPr>
              <a:t>diﬀerent</a:t>
            </a:r>
            <a:r>
              <a:rPr sz="4000" spc="-125" dirty="0">
                <a:solidFill>
                  <a:srgbClr val="869FFF"/>
                </a:solidFill>
                <a:latin typeface="MS Reference Sans Serif" panose="020B0604030504040204" pitchFamily="34" charset="0"/>
                <a:cs typeface="Calibri"/>
              </a:rPr>
              <a:t> </a:t>
            </a:r>
            <a:r>
              <a:rPr sz="4000" spc="-325" dirty="0">
                <a:solidFill>
                  <a:srgbClr val="869FFF"/>
                </a:solidFill>
                <a:latin typeface="MS Reference Sans Serif" panose="020B0604030504040204" pitchFamily="34" charset="0"/>
                <a:cs typeface="Calibri"/>
              </a:rPr>
              <a:t>Booster</a:t>
            </a:r>
            <a:r>
              <a:rPr sz="4000" spc="-125" dirty="0">
                <a:solidFill>
                  <a:srgbClr val="869FFF"/>
                </a:solidFill>
                <a:latin typeface="MS Reference Sans Serif" panose="020B0604030504040204" pitchFamily="34" charset="0"/>
                <a:cs typeface="Calibri"/>
              </a:rPr>
              <a:t> </a:t>
            </a:r>
            <a:r>
              <a:rPr sz="4000" spc="-305" dirty="0">
                <a:solidFill>
                  <a:srgbClr val="869FFF"/>
                </a:solidFill>
                <a:latin typeface="MS Reference Sans Serif" panose="020B0604030504040204" pitchFamily="34" charset="0"/>
                <a:cs typeface="Calibri"/>
              </a:rPr>
              <a:t>Versions:</a:t>
            </a:r>
            <a:r>
              <a:rPr sz="4000" spc="-125" dirty="0">
                <a:solidFill>
                  <a:srgbClr val="869FFF"/>
                </a:solidFill>
                <a:latin typeface="MS Reference Sans Serif" panose="020B0604030504040204" pitchFamily="34" charset="0"/>
                <a:cs typeface="Calibri"/>
              </a:rPr>
              <a:t> </a:t>
            </a:r>
            <a:r>
              <a:rPr sz="4000" spc="-400" dirty="0">
                <a:solidFill>
                  <a:srgbClr val="FFFFFF"/>
                </a:solidFill>
                <a:latin typeface="MS Reference Sans Serif" panose="020B0604030504040204" pitchFamily="34" charset="0"/>
                <a:cs typeface="Calibri"/>
              </a:rPr>
              <a:t>Added</a:t>
            </a:r>
            <a:r>
              <a:rPr sz="4000" spc="-125" dirty="0">
                <a:solidFill>
                  <a:srgbClr val="FFFFFF"/>
                </a:solidFill>
                <a:latin typeface="MS Reference Sans Serif" panose="020B0604030504040204" pitchFamily="34" charset="0"/>
                <a:cs typeface="Calibri"/>
              </a:rPr>
              <a:t> </a:t>
            </a:r>
            <a:r>
              <a:rPr sz="4000" spc="-254" dirty="0">
                <a:solidFill>
                  <a:srgbClr val="FFFFFF"/>
                </a:solidFill>
                <a:latin typeface="MS Reference Sans Serif" panose="020B0604030504040204" pitchFamily="34" charset="0"/>
                <a:cs typeface="Calibri"/>
              </a:rPr>
              <a:t>a</a:t>
            </a:r>
            <a:r>
              <a:rPr sz="4000" spc="-125" dirty="0">
                <a:solidFill>
                  <a:srgbClr val="FFFFFF"/>
                </a:solidFill>
                <a:latin typeface="MS Reference Sans Serif" panose="020B0604030504040204" pitchFamily="34" charset="0"/>
                <a:cs typeface="Calibri"/>
              </a:rPr>
              <a:t> </a:t>
            </a:r>
            <a:r>
              <a:rPr sz="4000" spc="-280" dirty="0">
                <a:solidFill>
                  <a:srgbClr val="FFFFFF"/>
                </a:solidFill>
                <a:latin typeface="MS Reference Sans Serif" panose="020B0604030504040204" pitchFamily="34" charset="0"/>
                <a:cs typeface="Calibri"/>
              </a:rPr>
              <a:t>scatter </a:t>
            </a:r>
            <a:r>
              <a:rPr sz="4000" spc="-285" dirty="0">
                <a:solidFill>
                  <a:srgbClr val="FFFFFF"/>
                </a:solidFill>
                <a:latin typeface="MS Reference Sans Serif" panose="020B0604030504040204" pitchFamily="34" charset="0"/>
                <a:cs typeface="Calibri"/>
              </a:rPr>
              <a:t>chart</a:t>
            </a:r>
            <a:r>
              <a:rPr sz="4000" spc="-135" dirty="0">
                <a:solidFill>
                  <a:srgbClr val="FFFFFF"/>
                </a:solidFill>
                <a:latin typeface="MS Reference Sans Serif" panose="020B0604030504040204" pitchFamily="34" charset="0"/>
                <a:cs typeface="Calibri"/>
              </a:rPr>
              <a:t> </a:t>
            </a:r>
            <a:r>
              <a:rPr sz="4000" spc="-409" dirty="0">
                <a:solidFill>
                  <a:srgbClr val="FFFFFF"/>
                </a:solidFill>
                <a:latin typeface="MS Reference Sans Serif" panose="020B0604030504040204" pitchFamily="34" charset="0"/>
                <a:cs typeface="Calibri"/>
              </a:rPr>
              <a:t>to</a:t>
            </a:r>
            <a:r>
              <a:rPr sz="4000" spc="-130" dirty="0">
                <a:solidFill>
                  <a:srgbClr val="FFFFFF"/>
                </a:solidFill>
                <a:latin typeface="MS Reference Sans Serif" panose="020B0604030504040204" pitchFamily="34" charset="0"/>
                <a:cs typeface="Calibri"/>
              </a:rPr>
              <a:t> </a:t>
            </a:r>
            <a:r>
              <a:rPr sz="4000" spc="-320" dirty="0">
                <a:solidFill>
                  <a:srgbClr val="FFFFFF"/>
                </a:solidFill>
                <a:latin typeface="MS Reference Sans Serif" panose="020B0604030504040204" pitchFamily="34" charset="0"/>
                <a:cs typeface="Calibri"/>
              </a:rPr>
              <a:t>show</a:t>
            </a:r>
            <a:r>
              <a:rPr sz="4000" spc="-135" dirty="0">
                <a:solidFill>
                  <a:srgbClr val="FFFFFF"/>
                </a:solidFill>
                <a:latin typeface="MS Reference Sans Serif" panose="020B0604030504040204" pitchFamily="34" charset="0"/>
                <a:cs typeface="Calibri"/>
              </a:rPr>
              <a:t> </a:t>
            </a:r>
            <a:r>
              <a:rPr sz="4000" spc="-360" dirty="0">
                <a:solidFill>
                  <a:srgbClr val="FFFFFF"/>
                </a:solidFill>
                <a:latin typeface="MS Reference Sans Serif" panose="020B0604030504040204" pitchFamily="34" charset="0"/>
                <a:cs typeface="Calibri"/>
              </a:rPr>
              <a:t>the</a:t>
            </a:r>
            <a:r>
              <a:rPr sz="4000" spc="-135" dirty="0">
                <a:solidFill>
                  <a:srgbClr val="FFFFFF"/>
                </a:solidFill>
                <a:latin typeface="MS Reference Sans Serif" panose="020B0604030504040204" pitchFamily="34" charset="0"/>
                <a:cs typeface="Calibri"/>
              </a:rPr>
              <a:t> </a:t>
            </a:r>
            <a:r>
              <a:rPr sz="4000" spc="-290" dirty="0">
                <a:solidFill>
                  <a:srgbClr val="FFFFFF"/>
                </a:solidFill>
                <a:latin typeface="MS Reference Sans Serif" panose="020B0604030504040204" pitchFamily="34" charset="0"/>
                <a:cs typeface="Calibri"/>
              </a:rPr>
              <a:t>correlation</a:t>
            </a:r>
            <a:r>
              <a:rPr sz="4000" spc="-135" dirty="0">
                <a:solidFill>
                  <a:srgbClr val="FFFFFF"/>
                </a:solidFill>
                <a:latin typeface="MS Reference Sans Serif" panose="020B0604030504040204" pitchFamily="34" charset="0"/>
                <a:cs typeface="Calibri"/>
              </a:rPr>
              <a:t> </a:t>
            </a:r>
            <a:r>
              <a:rPr sz="4000" spc="-365" dirty="0">
                <a:solidFill>
                  <a:srgbClr val="FFFFFF"/>
                </a:solidFill>
                <a:latin typeface="MS Reference Sans Serif" panose="020B0604030504040204" pitchFamily="34" charset="0"/>
                <a:cs typeface="Calibri"/>
              </a:rPr>
              <a:t>between</a:t>
            </a:r>
            <a:r>
              <a:rPr sz="4000" spc="-130" dirty="0">
                <a:solidFill>
                  <a:srgbClr val="FFFFFF"/>
                </a:solidFill>
                <a:latin typeface="MS Reference Sans Serif" panose="020B0604030504040204" pitchFamily="34" charset="0"/>
                <a:cs typeface="Calibri"/>
              </a:rPr>
              <a:t> </a:t>
            </a:r>
            <a:r>
              <a:rPr sz="4000" spc="-290" dirty="0">
                <a:solidFill>
                  <a:srgbClr val="FFFFFF"/>
                </a:solidFill>
                <a:latin typeface="MS Reference Sans Serif" panose="020B0604030504040204" pitchFamily="34" charset="0"/>
                <a:cs typeface="Calibri"/>
              </a:rPr>
              <a:t>Payload</a:t>
            </a:r>
            <a:r>
              <a:rPr sz="4000" spc="-135" dirty="0">
                <a:solidFill>
                  <a:srgbClr val="FFFFFF"/>
                </a:solidFill>
                <a:latin typeface="MS Reference Sans Serif" panose="020B0604030504040204" pitchFamily="34" charset="0"/>
                <a:cs typeface="Calibri"/>
              </a:rPr>
              <a:t> </a:t>
            </a:r>
            <a:r>
              <a:rPr sz="4000" spc="-325" dirty="0">
                <a:solidFill>
                  <a:srgbClr val="FFFFFF"/>
                </a:solidFill>
                <a:latin typeface="MS Reference Sans Serif" panose="020B0604030504040204" pitchFamily="34" charset="0"/>
                <a:cs typeface="Calibri"/>
              </a:rPr>
              <a:t>and</a:t>
            </a:r>
            <a:r>
              <a:rPr sz="4000" spc="-135" dirty="0">
                <a:solidFill>
                  <a:srgbClr val="FFFFFF"/>
                </a:solidFill>
                <a:latin typeface="MS Reference Sans Serif" panose="020B0604030504040204" pitchFamily="34" charset="0"/>
                <a:cs typeface="Calibri"/>
              </a:rPr>
              <a:t> </a:t>
            </a:r>
            <a:r>
              <a:rPr sz="4000" spc="-270" dirty="0">
                <a:solidFill>
                  <a:srgbClr val="FFFFFF"/>
                </a:solidFill>
                <a:latin typeface="MS Reference Sans Serif" panose="020B0604030504040204" pitchFamily="34" charset="0"/>
                <a:cs typeface="Calibri"/>
              </a:rPr>
              <a:t>Launch</a:t>
            </a:r>
            <a:r>
              <a:rPr sz="4000" spc="-135" dirty="0">
                <a:solidFill>
                  <a:srgbClr val="FFFFFF"/>
                </a:solidFill>
                <a:latin typeface="MS Reference Sans Serif" panose="020B0604030504040204" pitchFamily="34" charset="0"/>
                <a:cs typeface="Calibri"/>
              </a:rPr>
              <a:t> </a:t>
            </a:r>
            <a:r>
              <a:rPr sz="4000" spc="-45" dirty="0">
                <a:solidFill>
                  <a:srgbClr val="FFFFFF"/>
                </a:solidFill>
                <a:latin typeface="MS Reference Sans Serif" panose="020B0604030504040204" pitchFamily="34" charset="0"/>
                <a:cs typeface="Calibri"/>
              </a:rPr>
              <a:t>Success.</a:t>
            </a:r>
            <a:endParaRPr sz="4000" dirty="0">
              <a:latin typeface="MS Reference Sans Serif" panose="020B0604030504040204" pitchFamily="34" charset="0"/>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357321" y="1041810"/>
            <a:ext cx="13445748" cy="839094"/>
          </a:xfrm>
          <a:prstGeom prst="rect">
            <a:avLst/>
          </a:prstGeom>
        </p:spPr>
      </p:pic>
      <p:sp>
        <p:nvSpPr>
          <p:cNvPr id="3" name="object 3"/>
          <p:cNvSpPr/>
          <p:nvPr/>
        </p:nvSpPr>
        <p:spPr>
          <a:xfrm>
            <a:off x="527050" y="2256805"/>
            <a:ext cx="4217651" cy="3241675"/>
          </a:xfrm>
          <a:custGeom>
            <a:avLst/>
            <a:gdLst/>
            <a:ahLst/>
            <a:cxnLst/>
            <a:rect l="l" t="t" r="r" b="b"/>
            <a:pathLst>
              <a:path w="3669029"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6" y="103851"/>
                </a:lnTo>
                <a:lnTo>
                  <a:pt x="72519" y="140062"/>
                </a:lnTo>
                <a:lnTo>
                  <a:pt x="46617" y="180614"/>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70" y="3169025"/>
                </a:lnTo>
                <a:lnTo>
                  <a:pt x="3565082" y="3137698"/>
                </a:lnTo>
                <a:lnTo>
                  <a:pt x="3596410" y="3101488"/>
                </a:lnTo>
                <a:lnTo>
                  <a:pt x="3622311"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11" y="180614"/>
                </a:lnTo>
                <a:lnTo>
                  <a:pt x="3596410" y="140062"/>
                </a:lnTo>
                <a:lnTo>
                  <a:pt x="3565082" y="103851"/>
                </a:lnTo>
                <a:lnTo>
                  <a:pt x="3528870" y="72524"/>
                </a:lnTo>
                <a:lnTo>
                  <a:pt x="3488314" y="46623"/>
                </a:lnTo>
                <a:lnTo>
                  <a:pt x="3443957" y="26690"/>
                </a:lnTo>
                <a:lnTo>
                  <a:pt x="3368196" y="7908"/>
                </a:lnTo>
                <a:lnTo>
                  <a:pt x="3320107" y="3336"/>
                </a:lnTo>
                <a:lnTo>
                  <a:pt x="3264027" y="988"/>
                </a:lnTo>
                <a:lnTo>
                  <a:pt x="3199068" y="123"/>
                </a:lnTo>
                <a:lnTo>
                  <a:pt x="3124344" y="0"/>
                </a:lnTo>
                <a:close/>
              </a:path>
            </a:pathLst>
          </a:custGeom>
          <a:solidFill>
            <a:srgbClr val="D5D5D5"/>
          </a:solidFill>
        </p:spPr>
        <p:txBody>
          <a:bodyPr wrap="square" lIns="0" tIns="0" rIns="0" bIns="0" rtlCol="0"/>
          <a:lstStyle/>
          <a:p>
            <a:endParaRPr/>
          </a:p>
        </p:txBody>
      </p:sp>
      <p:sp>
        <p:nvSpPr>
          <p:cNvPr id="4" name="object 4"/>
          <p:cNvSpPr txBox="1"/>
          <p:nvPr/>
        </p:nvSpPr>
        <p:spPr>
          <a:xfrm>
            <a:off x="673948" y="3173007"/>
            <a:ext cx="3815502" cy="1301959"/>
          </a:xfrm>
          <a:prstGeom prst="rect">
            <a:avLst/>
          </a:prstGeom>
        </p:spPr>
        <p:txBody>
          <a:bodyPr vert="horz" wrap="square" lIns="0" tIns="11430" rIns="0" bIns="0" rtlCol="0">
            <a:spAutoFit/>
          </a:bodyPr>
          <a:lstStyle/>
          <a:p>
            <a:pPr marL="181610" marR="5080" indent="-169545" algn="ctr">
              <a:lnSpc>
                <a:spcPct val="111000"/>
              </a:lnSpc>
              <a:spcBef>
                <a:spcPts val="90"/>
              </a:spcBef>
            </a:pPr>
            <a:r>
              <a:rPr sz="2600" spc="-180" dirty="0">
                <a:solidFill>
                  <a:srgbClr val="DA3D17"/>
                </a:solidFill>
                <a:latin typeface="MS Reference Sans Serif" panose="020B0604030504040204" pitchFamily="34" charset="0"/>
                <a:cs typeface="Calibri"/>
              </a:rPr>
              <a:t>Creating</a:t>
            </a:r>
            <a:r>
              <a:rPr sz="2600" spc="-70" dirty="0">
                <a:solidFill>
                  <a:srgbClr val="DA3D17"/>
                </a:solidFill>
                <a:latin typeface="MS Reference Sans Serif" panose="020B0604030504040204" pitchFamily="34" charset="0"/>
                <a:cs typeface="Calibri"/>
              </a:rPr>
              <a:t> </a:t>
            </a:r>
            <a:r>
              <a:rPr sz="2600" spc="-155" dirty="0">
                <a:solidFill>
                  <a:srgbClr val="DA3D17"/>
                </a:solidFill>
                <a:latin typeface="MS Reference Sans Serif" panose="020B0604030504040204" pitchFamily="34" charset="0"/>
                <a:cs typeface="Calibri"/>
              </a:rPr>
              <a:t>a</a:t>
            </a:r>
            <a:r>
              <a:rPr sz="2600" spc="-65" dirty="0">
                <a:solidFill>
                  <a:srgbClr val="DA3D17"/>
                </a:solidFill>
                <a:latin typeface="MS Reference Sans Serif" panose="020B0604030504040204" pitchFamily="34" charset="0"/>
                <a:cs typeface="Calibri"/>
              </a:rPr>
              <a:t> </a:t>
            </a:r>
            <a:r>
              <a:rPr sz="2600" spc="-250" dirty="0">
                <a:solidFill>
                  <a:srgbClr val="DA3D17"/>
                </a:solidFill>
                <a:latin typeface="MS Reference Sans Serif" panose="020B0604030504040204" pitchFamily="34" charset="0"/>
                <a:cs typeface="Calibri"/>
              </a:rPr>
              <a:t>NumPy</a:t>
            </a:r>
            <a:r>
              <a:rPr sz="2600" spc="-65" dirty="0">
                <a:solidFill>
                  <a:srgbClr val="DA3D17"/>
                </a:solidFill>
                <a:latin typeface="MS Reference Sans Serif" panose="020B0604030504040204" pitchFamily="34" charset="0"/>
                <a:cs typeface="Calibri"/>
              </a:rPr>
              <a:t> </a:t>
            </a:r>
            <a:r>
              <a:rPr sz="2600" spc="-170" dirty="0">
                <a:solidFill>
                  <a:srgbClr val="DA3D17"/>
                </a:solidFill>
                <a:latin typeface="MS Reference Sans Serif" panose="020B0604030504040204" pitchFamily="34" charset="0"/>
                <a:cs typeface="Calibri"/>
              </a:rPr>
              <a:t>array</a:t>
            </a:r>
            <a:r>
              <a:rPr sz="2600" spc="-65" dirty="0">
                <a:solidFill>
                  <a:srgbClr val="DA3D17"/>
                </a:solidFill>
                <a:latin typeface="MS Reference Sans Serif" panose="020B0604030504040204" pitchFamily="34" charset="0"/>
                <a:cs typeface="Calibri"/>
              </a:rPr>
              <a:t> </a:t>
            </a:r>
            <a:r>
              <a:rPr sz="2600" spc="-280" dirty="0">
                <a:solidFill>
                  <a:srgbClr val="DA3D17"/>
                </a:solidFill>
                <a:latin typeface="MS Reference Sans Serif" panose="020B0604030504040204" pitchFamily="34" charset="0"/>
                <a:cs typeface="Calibri"/>
              </a:rPr>
              <a:t>from </a:t>
            </a:r>
            <a:r>
              <a:rPr sz="2600" spc="-229" dirty="0">
                <a:solidFill>
                  <a:srgbClr val="DA3D17"/>
                </a:solidFill>
                <a:latin typeface="MS Reference Sans Serif" panose="020B0604030504040204" pitchFamily="34" charset="0"/>
                <a:cs typeface="Calibri"/>
              </a:rPr>
              <a:t>the</a:t>
            </a:r>
            <a:r>
              <a:rPr sz="2600" spc="-50" dirty="0">
                <a:solidFill>
                  <a:srgbClr val="DA3D17"/>
                </a:solidFill>
                <a:latin typeface="MS Reference Sans Serif" panose="020B0604030504040204" pitchFamily="34" charset="0"/>
                <a:cs typeface="Calibri"/>
              </a:rPr>
              <a:t> </a:t>
            </a:r>
            <a:r>
              <a:rPr sz="2600" spc="-204" dirty="0">
                <a:solidFill>
                  <a:srgbClr val="DA3D17"/>
                </a:solidFill>
                <a:latin typeface="MS Reference Sans Serif" panose="020B0604030504040204" pitchFamily="34" charset="0"/>
                <a:cs typeface="Calibri"/>
              </a:rPr>
              <a:t>column</a:t>
            </a:r>
            <a:r>
              <a:rPr sz="2600" spc="-50" dirty="0">
                <a:solidFill>
                  <a:srgbClr val="DA3D17"/>
                </a:solidFill>
                <a:latin typeface="MS Reference Sans Serif" panose="020B0604030504040204" pitchFamily="34" charset="0"/>
                <a:cs typeface="Calibri"/>
              </a:rPr>
              <a:t> </a:t>
            </a:r>
            <a:r>
              <a:rPr sz="2600" spc="-225" dirty="0">
                <a:solidFill>
                  <a:srgbClr val="DA3D17"/>
                </a:solidFill>
                <a:latin typeface="MS Reference Sans Serif" panose="020B0604030504040204" pitchFamily="34" charset="0"/>
                <a:cs typeface="Calibri"/>
              </a:rPr>
              <a:t>“Class”</a:t>
            </a:r>
            <a:r>
              <a:rPr sz="2600" spc="-50" dirty="0">
                <a:solidFill>
                  <a:srgbClr val="DA3D17"/>
                </a:solidFill>
                <a:latin typeface="MS Reference Sans Serif" panose="020B0604030504040204" pitchFamily="34" charset="0"/>
                <a:cs typeface="Calibri"/>
              </a:rPr>
              <a:t> </a:t>
            </a:r>
            <a:r>
              <a:rPr sz="2600" spc="-155" dirty="0">
                <a:solidFill>
                  <a:srgbClr val="DA3D17"/>
                </a:solidFill>
                <a:latin typeface="MS Reference Sans Serif" panose="020B0604030504040204" pitchFamily="34" charset="0"/>
                <a:cs typeface="Calibri"/>
              </a:rPr>
              <a:t>in</a:t>
            </a:r>
            <a:r>
              <a:rPr sz="2600" spc="-50" dirty="0">
                <a:solidFill>
                  <a:srgbClr val="DA3D17"/>
                </a:solidFill>
                <a:latin typeface="MS Reference Sans Serif" panose="020B0604030504040204" pitchFamily="34" charset="0"/>
                <a:cs typeface="Calibri"/>
              </a:rPr>
              <a:t> </a:t>
            </a:r>
            <a:r>
              <a:rPr sz="2600" spc="-20" dirty="0">
                <a:solidFill>
                  <a:srgbClr val="DA3D17"/>
                </a:solidFill>
                <a:latin typeface="MS Reference Sans Serif" panose="020B0604030504040204" pitchFamily="34" charset="0"/>
                <a:cs typeface="Calibri"/>
              </a:rPr>
              <a:t>data</a:t>
            </a:r>
            <a:endParaRPr sz="2600" dirty="0">
              <a:latin typeface="MS Reference Sans Serif" panose="020B0604030504040204" pitchFamily="34" charset="0"/>
              <a:cs typeface="Calibri"/>
            </a:endParaRPr>
          </a:p>
        </p:txBody>
      </p:sp>
      <p:sp>
        <p:nvSpPr>
          <p:cNvPr id="5" name="object 5"/>
          <p:cNvSpPr/>
          <p:nvPr/>
        </p:nvSpPr>
        <p:spPr>
          <a:xfrm>
            <a:off x="5831909" y="2256805"/>
            <a:ext cx="3669029" cy="3241675"/>
          </a:xfrm>
          <a:custGeom>
            <a:avLst/>
            <a:gdLst/>
            <a:ahLst/>
            <a:cxnLst/>
            <a:rect l="l" t="t" r="r" b="b"/>
            <a:pathLst>
              <a:path w="3669029" h="3241675">
                <a:moveTo>
                  <a:pt x="3166908" y="0"/>
                </a:moveTo>
                <a:lnTo>
                  <a:pt x="502016" y="0"/>
                </a:lnTo>
                <a:lnTo>
                  <a:pt x="433132" y="113"/>
                </a:lnTo>
                <a:lnTo>
                  <a:pt x="373250" y="910"/>
                </a:lnTo>
                <a:lnTo>
                  <a:pt x="321553" y="3074"/>
                </a:lnTo>
                <a:lnTo>
                  <a:pt x="277221" y="7287"/>
                </a:lnTo>
                <a:lnTo>
                  <a:pt x="239438" y="14233"/>
                </a:lnTo>
                <a:lnTo>
                  <a:pt x="158723" y="47324"/>
                </a:lnTo>
                <a:lnTo>
                  <a:pt x="115250" y="77830"/>
                </a:lnTo>
                <a:lnTo>
                  <a:pt x="77830" y="115250"/>
                </a:lnTo>
                <a:lnTo>
                  <a:pt x="47324" y="158723"/>
                </a:lnTo>
                <a:lnTo>
                  <a:pt x="24596" y="207386"/>
                </a:lnTo>
                <a:lnTo>
                  <a:pt x="7287" y="277221"/>
                </a:lnTo>
                <a:lnTo>
                  <a:pt x="3074" y="321553"/>
                </a:lnTo>
                <a:lnTo>
                  <a:pt x="910" y="373250"/>
                </a:lnTo>
                <a:lnTo>
                  <a:pt x="113" y="433132"/>
                </a:lnTo>
                <a:lnTo>
                  <a:pt x="0" y="502016"/>
                </a:lnTo>
                <a:lnTo>
                  <a:pt x="0" y="2739529"/>
                </a:lnTo>
                <a:lnTo>
                  <a:pt x="113" y="2808412"/>
                </a:lnTo>
                <a:lnTo>
                  <a:pt x="910" y="2868294"/>
                </a:lnTo>
                <a:lnTo>
                  <a:pt x="3074" y="2919992"/>
                </a:lnTo>
                <a:lnTo>
                  <a:pt x="7287" y="2964323"/>
                </a:lnTo>
                <a:lnTo>
                  <a:pt x="14233" y="3002106"/>
                </a:lnTo>
                <a:lnTo>
                  <a:pt x="47324" y="3082821"/>
                </a:lnTo>
                <a:lnTo>
                  <a:pt x="77830" y="3126294"/>
                </a:lnTo>
                <a:lnTo>
                  <a:pt x="115250" y="3163715"/>
                </a:lnTo>
                <a:lnTo>
                  <a:pt x="158723" y="3194220"/>
                </a:lnTo>
                <a:lnTo>
                  <a:pt x="207386" y="3216949"/>
                </a:lnTo>
                <a:lnTo>
                  <a:pt x="277221" y="3234257"/>
                </a:lnTo>
                <a:lnTo>
                  <a:pt x="321553" y="3238470"/>
                </a:lnTo>
                <a:lnTo>
                  <a:pt x="373250" y="3240634"/>
                </a:lnTo>
                <a:lnTo>
                  <a:pt x="433132" y="3241431"/>
                </a:lnTo>
                <a:lnTo>
                  <a:pt x="502016" y="3241545"/>
                </a:lnTo>
                <a:lnTo>
                  <a:pt x="3166908" y="3241545"/>
                </a:lnTo>
                <a:lnTo>
                  <a:pt x="3235796" y="3241431"/>
                </a:lnTo>
                <a:lnTo>
                  <a:pt x="3295679" y="3240634"/>
                </a:lnTo>
                <a:lnTo>
                  <a:pt x="3347377" y="3238470"/>
                </a:lnTo>
                <a:lnTo>
                  <a:pt x="3391708" y="3234257"/>
                </a:lnTo>
                <a:lnTo>
                  <a:pt x="3429492" y="3227311"/>
                </a:lnTo>
                <a:lnTo>
                  <a:pt x="3510210" y="3194220"/>
                </a:lnTo>
                <a:lnTo>
                  <a:pt x="3553680" y="3163715"/>
                </a:lnTo>
                <a:lnTo>
                  <a:pt x="3591098" y="3126294"/>
                </a:lnTo>
                <a:lnTo>
                  <a:pt x="3621601" y="3082821"/>
                </a:lnTo>
                <a:lnTo>
                  <a:pt x="3644328" y="3034158"/>
                </a:lnTo>
                <a:lnTo>
                  <a:pt x="3661644" y="2964323"/>
                </a:lnTo>
                <a:lnTo>
                  <a:pt x="3665859" y="2919992"/>
                </a:lnTo>
                <a:lnTo>
                  <a:pt x="3668024" y="2868294"/>
                </a:lnTo>
                <a:lnTo>
                  <a:pt x="3668821" y="2808412"/>
                </a:lnTo>
                <a:lnTo>
                  <a:pt x="3668935" y="2739529"/>
                </a:lnTo>
                <a:lnTo>
                  <a:pt x="3668935" y="502016"/>
                </a:lnTo>
                <a:lnTo>
                  <a:pt x="3668821" y="433132"/>
                </a:lnTo>
                <a:lnTo>
                  <a:pt x="3668024" y="373250"/>
                </a:lnTo>
                <a:lnTo>
                  <a:pt x="3665859" y="321553"/>
                </a:lnTo>
                <a:lnTo>
                  <a:pt x="3661644" y="277221"/>
                </a:lnTo>
                <a:lnTo>
                  <a:pt x="3654695" y="239438"/>
                </a:lnTo>
                <a:lnTo>
                  <a:pt x="3621601" y="158723"/>
                </a:lnTo>
                <a:lnTo>
                  <a:pt x="3591098" y="115250"/>
                </a:lnTo>
                <a:lnTo>
                  <a:pt x="3553680" y="77830"/>
                </a:lnTo>
                <a:lnTo>
                  <a:pt x="3510210" y="47324"/>
                </a:lnTo>
                <a:lnTo>
                  <a:pt x="3461549" y="24596"/>
                </a:lnTo>
                <a:lnTo>
                  <a:pt x="3391708" y="7287"/>
                </a:lnTo>
                <a:lnTo>
                  <a:pt x="3347377" y="3074"/>
                </a:lnTo>
                <a:lnTo>
                  <a:pt x="3295679" y="910"/>
                </a:lnTo>
                <a:lnTo>
                  <a:pt x="3235796" y="113"/>
                </a:lnTo>
                <a:lnTo>
                  <a:pt x="3166908" y="0"/>
                </a:lnTo>
                <a:close/>
              </a:path>
            </a:pathLst>
          </a:custGeom>
          <a:solidFill>
            <a:srgbClr val="D5D5D5"/>
          </a:solidFill>
        </p:spPr>
        <p:txBody>
          <a:bodyPr wrap="square" lIns="0" tIns="0" rIns="0" bIns="0" rtlCol="0"/>
          <a:lstStyle/>
          <a:p>
            <a:endParaRPr/>
          </a:p>
        </p:txBody>
      </p:sp>
      <p:sp>
        <p:nvSpPr>
          <p:cNvPr id="6" name="object 6"/>
          <p:cNvSpPr txBox="1"/>
          <p:nvPr/>
        </p:nvSpPr>
        <p:spPr>
          <a:xfrm>
            <a:off x="6050323" y="2782524"/>
            <a:ext cx="3157855" cy="2190151"/>
          </a:xfrm>
          <a:prstGeom prst="rect">
            <a:avLst/>
          </a:prstGeom>
        </p:spPr>
        <p:txBody>
          <a:bodyPr vert="horz" wrap="square" lIns="0" tIns="11430" rIns="0" bIns="0" rtlCol="0">
            <a:spAutoFit/>
          </a:bodyPr>
          <a:lstStyle/>
          <a:p>
            <a:pPr marL="12065" marR="5080" algn="ctr">
              <a:lnSpc>
                <a:spcPct val="111000"/>
              </a:lnSpc>
              <a:spcBef>
                <a:spcPts val="90"/>
              </a:spcBef>
            </a:pPr>
            <a:r>
              <a:rPr sz="2600" spc="-160" dirty="0">
                <a:solidFill>
                  <a:srgbClr val="108A13"/>
                </a:solidFill>
                <a:latin typeface="MS Reference Sans Serif" panose="020B0604030504040204" pitchFamily="34" charset="0"/>
                <a:cs typeface="Calibri"/>
              </a:rPr>
              <a:t>Standardizing</a:t>
            </a:r>
            <a:r>
              <a:rPr sz="2600" spc="-50" dirty="0">
                <a:solidFill>
                  <a:srgbClr val="108A13"/>
                </a:solidFill>
                <a:latin typeface="MS Reference Sans Serif" panose="020B0604030504040204" pitchFamily="34" charset="0"/>
                <a:cs typeface="Calibri"/>
              </a:rPr>
              <a:t> </a:t>
            </a:r>
            <a:r>
              <a:rPr sz="2600" spc="-229" dirty="0">
                <a:solidFill>
                  <a:srgbClr val="108A13"/>
                </a:solidFill>
                <a:latin typeface="MS Reference Sans Serif" panose="020B0604030504040204" pitchFamily="34" charset="0"/>
                <a:cs typeface="Calibri"/>
              </a:rPr>
              <a:t>the</a:t>
            </a:r>
            <a:r>
              <a:rPr sz="2600" spc="-50" dirty="0">
                <a:solidFill>
                  <a:srgbClr val="108A13"/>
                </a:solidFill>
                <a:latin typeface="MS Reference Sans Serif" panose="020B0604030504040204" pitchFamily="34" charset="0"/>
                <a:cs typeface="Calibri"/>
              </a:rPr>
              <a:t> </a:t>
            </a:r>
            <a:r>
              <a:rPr sz="2600" spc="-195" dirty="0">
                <a:solidFill>
                  <a:srgbClr val="108A13"/>
                </a:solidFill>
                <a:latin typeface="MS Reference Sans Serif" panose="020B0604030504040204" pitchFamily="34" charset="0"/>
                <a:cs typeface="Calibri"/>
              </a:rPr>
              <a:t>data</a:t>
            </a:r>
            <a:r>
              <a:rPr sz="2600" spc="-45" dirty="0">
                <a:solidFill>
                  <a:srgbClr val="108A13"/>
                </a:solidFill>
                <a:latin typeface="MS Reference Sans Serif" panose="020B0604030504040204" pitchFamily="34" charset="0"/>
                <a:cs typeface="Calibri"/>
              </a:rPr>
              <a:t> </a:t>
            </a:r>
            <a:r>
              <a:rPr sz="2600" spc="-200" dirty="0">
                <a:solidFill>
                  <a:srgbClr val="108A13"/>
                </a:solidFill>
                <a:latin typeface="MS Reference Sans Serif" panose="020B0604030504040204" pitchFamily="34" charset="0"/>
                <a:cs typeface="Calibri"/>
              </a:rPr>
              <a:t>with </a:t>
            </a:r>
            <a:r>
              <a:rPr sz="2600" spc="-185" dirty="0">
                <a:solidFill>
                  <a:srgbClr val="108A13"/>
                </a:solidFill>
                <a:latin typeface="MS Reference Sans Serif" panose="020B0604030504040204" pitchFamily="34" charset="0"/>
                <a:cs typeface="Calibri"/>
              </a:rPr>
              <a:t>StandardScaler,</a:t>
            </a:r>
            <a:r>
              <a:rPr sz="2600" spc="-25" dirty="0">
                <a:solidFill>
                  <a:srgbClr val="108A13"/>
                </a:solidFill>
                <a:latin typeface="MS Reference Sans Serif" panose="020B0604030504040204" pitchFamily="34" charset="0"/>
                <a:cs typeface="Calibri"/>
              </a:rPr>
              <a:t> </a:t>
            </a:r>
            <a:r>
              <a:rPr sz="2600" spc="-229" dirty="0">
                <a:solidFill>
                  <a:srgbClr val="108A13"/>
                </a:solidFill>
                <a:latin typeface="MS Reference Sans Serif" panose="020B0604030504040204" pitchFamily="34" charset="0"/>
                <a:cs typeface="Calibri"/>
              </a:rPr>
              <a:t>then</a:t>
            </a:r>
            <a:r>
              <a:rPr sz="2600" spc="-25" dirty="0">
                <a:solidFill>
                  <a:srgbClr val="108A13"/>
                </a:solidFill>
                <a:latin typeface="MS Reference Sans Serif" panose="020B0604030504040204" pitchFamily="34" charset="0"/>
                <a:cs typeface="Calibri"/>
              </a:rPr>
              <a:t> </a:t>
            </a:r>
            <a:r>
              <a:rPr sz="2600" spc="-90" dirty="0">
                <a:solidFill>
                  <a:srgbClr val="108A13"/>
                </a:solidFill>
                <a:latin typeface="MS Reference Sans Serif" panose="020B0604030504040204" pitchFamily="34" charset="0"/>
                <a:cs typeface="Calibri"/>
              </a:rPr>
              <a:t>fitting </a:t>
            </a:r>
            <a:r>
              <a:rPr sz="2600" spc="-204" dirty="0">
                <a:solidFill>
                  <a:srgbClr val="108A13"/>
                </a:solidFill>
                <a:latin typeface="MS Reference Sans Serif" panose="020B0604030504040204" pitchFamily="34" charset="0"/>
                <a:cs typeface="Calibri"/>
              </a:rPr>
              <a:t>and</a:t>
            </a:r>
            <a:r>
              <a:rPr sz="2600" spc="-70" dirty="0">
                <a:solidFill>
                  <a:srgbClr val="108A13"/>
                </a:solidFill>
                <a:latin typeface="MS Reference Sans Serif" panose="020B0604030504040204" pitchFamily="34" charset="0"/>
                <a:cs typeface="Calibri"/>
              </a:rPr>
              <a:t> </a:t>
            </a:r>
            <a:r>
              <a:rPr sz="2600" spc="-195" dirty="0">
                <a:solidFill>
                  <a:srgbClr val="108A13"/>
                </a:solidFill>
                <a:latin typeface="MS Reference Sans Serif" panose="020B0604030504040204" pitchFamily="34" charset="0"/>
                <a:cs typeface="Calibri"/>
              </a:rPr>
              <a:t>transforming</a:t>
            </a:r>
            <a:r>
              <a:rPr sz="2600" spc="-65" dirty="0">
                <a:solidFill>
                  <a:srgbClr val="108A13"/>
                </a:solidFill>
                <a:latin typeface="MS Reference Sans Serif" panose="020B0604030504040204" pitchFamily="34" charset="0"/>
                <a:cs typeface="Calibri"/>
              </a:rPr>
              <a:t> </a:t>
            </a:r>
            <a:r>
              <a:rPr sz="2600" spc="-25" dirty="0">
                <a:solidFill>
                  <a:srgbClr val="108A13"/>
                </a:solidFill>
                <a:latin typeface="MS Reference Sans Serif" panose="020B0604030504040204" pitchFamily="34" charset="0"/>
                <a:cs typeface="Calibri"/>
              </a:rPr>
              <a:t>it</a:t>
            </a:r>
            <a:endParaRPr sz="2600" dirty="0">
              <a:latin typeface="MS Reference Sans Serif" panose="020B0604030504040204" pitchFamily="34" charset="0"/>
              <a:cs typeface="Calibri"/>
            </a:endParaRPr>
          </a:p>
        </p:txBody>
      </p:sp>
      <p:sp>
        <p:nvSpPr>
          <p:cNvPr id="7" name="object 7"/>
          <p:cNvSpPr/>
          <p:nvPr/>
        </p:nvSpPr>
        <p:spPr>
          <a:xfrm>
            <a:off x="10588147" y="2256805"/>
            <a:ext cx="3669029" cy="3241675"/>
          </a:xfrm>
          <a:custGeom>
            <a:avLst/>
            <a:gdLst/>
            <a:ahLst/>
            <a:cxnLst/>
            <a:rect l="l" t="t" r="r" b="b"/>
            <a:pathLst>
              <a:path w="3669030" h="3241675">
                <a:moveTo>
                  <a:pt x="3166919" y="0"/>
                </a:moveTo>
                <a:lnTo>
                  <a:pt x="502016" y="0"/>
                </a:lnTo>
                <a:lnTo>
                  <a:pt x="433132" y="113"/>
                </a:lnTo>
                <a:lnTo>
                  <a:pt x="373250" y="910"/>
                </a:lnTo>
                <a:lnTo>
                  <a:pt x="321553" y="3074"/>
                </a:lnTo>
                <a:lnTo>
                  <a:pt x="277221" y="7287"/>
                </a:lnTo>
                <a:lnTo>
                  <a:pt x="239438" y="14233"/>
                </a:lnTo>
                <a:lnTo>
                  <a:pt x="158723" y="47324"/>
                </a:lnTo>
                <a:lnTo>
                  <a:pt x="115250" y="77830"/>
                </a:lnTo>
                <a:lnTo>
                  <a:pt x="77830" y="115250"/>
                </a:lnTo>
                <a:lnTo>
                  <a:pt x="47324" y="158723"/>
                </a:lnTo>
                <a:lnTo>
                  <a:pt x="24596" y="207386"/>
                </a:lnTo>
                <a:lnTo>
                  <a:pt x="7287" y="277221"/>
                </a:lnTo>
                <a:lnTo>
                  <a:pt x="3074" y="321553"/>
                </a:lnTo>
                <a:lnTo>
                  <a:pt x="910" y="373250"/>
                </a:lnTo>
                <a:lnTo>
                  <a:pt x="113" y="433132"/>
                </a:lnTo>
                <a:lnTo>
                  <a:pt x="0" y="502016"/>
                </a:lnTo>
                <a:lnTo>
                  <a:pt x="0" y="2739529"/>
                </a:lnTo>
                <a:lnTo>
                  <a:pt x="113" y="2808412"/>
                </a:lnTo>
                <a:lnTo>
                  <a:pt x="910" y="2868294"/>
                </a:lnTo>
                <a:lnTo>
                  <a:pt x="3074" y="2919992"/>
                </a:lnTo>
                <a:lnTo>
                  <a:pt x="7287" y="2964323"/>
                </a:lnTo>
                <a:lnTo>
                  <a:pt x="14233" y="3002106"/>
                </a:lnTo>
                <a:lnTo>
                  <a:pt x="47324" y="3082821"/>
                </a:lnTo>
                <a:lnTo>
                  <a:pt x="77830" y="3126294"/>
                </a:lnTo>
                <a:lnTo>
                  <a:pt x="115250" y="3163715"/>
                </a:lnTo>
                <a:lnTo>
                  <a:pt x="158723" y="3194220"/>
                </a:lnTo>
                <a:lnTo>
                  <a:pt x="207386" y="3216949"/>
                </a:lnTo>
                <a:lnTo>
                  <a:pt x="277221" y="3234257"/>
                </a:lnTo>
                <a:lnTo>
                  <a:pt x="321553" y="3238470"/>
                </a:lnTo>
                <a:lnTo>
                  <a:pt x="373250" y="3240634"/>
                </a:lnTo>
                <a:lnTo>
                  <a:pt x="433132" y="3241431"/>
                </a:lnTo>
                <a:lnTo>
                  <a:pt x="502016" y="3241545"/>
                </a:lnTo>
                <a:lnTo>
                  <a:pt x="3166919" y="3241545"/>
                </a:lnTo>
                <a:lnTo>
                  <a:pt x="3235802" y="3241431"/>
                </a:lnTo>
                <a:lnTo>
                  <a:pt x="3295682" y="3240634"/>
                </a:lnTo>
                <a:lnTo>
                  <a:pt x="3347378" y="3238470"/>
                </a:lnTo>
                <a:lnTo>
                  <a:pt x="3391709" y="3234257"/>
                </a:lnTo>
                <a:lnTo>
                  <a:pt x="3429492" y="3227311"/>
                </a:lnTo>
                <a:lnTo>
                  <a:pt x="3510210" y="3194220"/>
                </a:lnTo>
                <a:lnTo>
                  <a:pt x="3553680" y="3163715"/>
                </a:lnTo>
                <a:lnTo>
                  <a:pt x="3591098" y="3126294"/>
                </a:lnTo>
                <a:lnTo>
                  <a:pt x="3621601" y="3082821"/>
                </a:lnTo>
                <a:lnTo>
                  <a:pt x="3644328" y="3034158"/>
                </a:lnTo>
                <a:lnTo>
                  <a:pt x="3661644" y="2964323"/>
                </a:lnTo>
                <a:lnTo>
                  <a:pt x="3665859" y="2919992"/>
                </a:lnTo>
                <a:lnTo>
                  <a:pt x="3668024" y="2868294"/>
                </a:lnTo>
                <a:lnTo>
                  <a:pt x="3668821" y="2808412"/>
                </a:lnTo>
                <a:lnTo>
                  <a:pt x="3668935" y="2739529"/>
                </a:lnTo>
                <a:lnTo>
                  <a:pt x="3668935" y="502016"/>
                </a:lnTo>
                <a:lnTo>
                  <a:pt x="3668821" y="433132"/>
                </a:lnTo>
                <a:lnTo>
                  <a:pt x="3668024" y="373250"/>
                </a:lnTo>
                <a:lnTo>
                  <a:pt x="3665859" y="321553"/>
                </a:lnTo>
                <a:lnTo>
                  <a:pt x="3661644" y="277221"/>
                </a:lnTo>
                <a:lnTo>
                  <a:pt x="3654695" y="239438"/>
                </a:lnTo>
                <a:lnTo>
                  <a:pt x="3621601" y="158723"/>
                </a:lnTo>
                <a:lnTo>
                  <a:pt x="3591098" y="115250"/>
                </a:lnTo>
                <a:lnTo>
                  <a:pt x="3553680" y="77830"/>
                </a:lnTo>
                <a:lnTo>
                  <a:pt x="3510210" y="47324"/>
                </a:lnTo>
                <a:lnTo>
                  <a:pt x="3461549" y="24596"/>
                </a:lnTo>
                <a:lnTo>
                  <a:pt x="3391709" y="7287"/>
                </a:lnTo>
                <a:lnTo>
                  <a:pt x="3347378" y="3074"/>
                </a:lnTo>
                <a:lnTo>
                  <a:pt x="3295682" y="910"/>
                </a:lnTo>
                <a:lnTo>
                  <a:pt x="3235802" y="113"/>
                </a:lnTo>
                <a:lnTo>
                  <a:pt x="3166919" y="0"/>
                </a:lnTo>
                <a:close/>
              </a:path>
            </a:pathLst>
          </a:custGeom>
          <a:solidFill>
            <a:srgbClr val="D5D5D5"/>
          </a:solidFill>
        </p:spPr>
        <p:txBody>
          <a:bodyPr wrap="square" lIns="0" tIns="0" rIns="0" bIns="0" rtlCol="0"/>
          <a:lstStyle/>
          <a:p>
            <a:endParaRPr/>
          </a:p>
        </p:txBody>
      </p:sp>
      <p:sp>
        <p:nvSpPr>
          <p:cNvPr id="8" name="object 8"/>
          <p:cNvSpPr txBox="1"/>
          <p:nvPr/>
        </p:nvSpPr>
        <p:spPr>
          <a:xfrm>
            <a:off x="10716416" y="2774203"/>
            <a:ext cx="3412490" cy="2190151"/>
          </a:xfrm>
          <a:prstGeom prst="rect">
            <a:avLst/>
          </a:prstGeom>
        </p:spPr>
        <p:txBody>
          <a:bodyPr vert="horz" wrap="square" lIns="0" tIns="11430" rIns="0" bIns="0" rtlCol="0">
            <a:spAutoFit/>
          </a:bodyPr>
          <a:lstStyle/>
          <a:p>
            <a:pPr marL="12700" marR="5080" algn="ctr">
              <a:lnSpc>
                <a:spcPct val="111000"/>
              </a:lnSpc>
              <a:spcBef>
                <a:spcPts val="90"/>
              </a:spcBef>
            </a:pPr>
            <a:r>
              <a:rPr sz="2600" spc="-145" dirty="0">
                <a:solidFill>
                  <a:srgbClr val="3A1F4D"/>
                </a:solidFill>
                <a:latin typeface="MS Reference Sans Serif" panose="020B0604030504040204" pitchFamily="34" charset="0"/>
                <a:cs typeface="Calibri"/>
              </a:rPr>
              <a:t>Splitting</a:t>
            </a:r>
            <a:r>
              <a:rPr sz="2600" spc="-70" dirty="0">
                <a:solidFill>
                  <a:srgbClr val="3A1F4D"/>
                </a:solidFill>
                <a:latin typeface="MS Reference Sans Serif" panose="020B0604030504040204" pitchFamily="34" charset="0"/>
                <a:cs typeface="Calibri"/>
              </a:rPr>
              <a:t> </a:t>
            </a:r>
            <a:r>
              <a:rPr sz="2600" spc="-229" dirty="0">
                <a:solidFill>
                  <a:srgbClr val="3A1F4D"/>
                </a:solidFill>
                <a:latin typeface="MS Reference Sans Serif" panose="020B0604030504040204" pitchFamily="34" charset="0"/>
                <a:cs typeface="Calibri"/>
              </a:rPr>
              <a:t>the</a:t>
            </a:r>
            <a:r>
              <a:rPr sz="2600" spc="-70" dirty="0">
                <a:solidFill>
                  <a:srgbClr val="3A1F4D"/>
                </a:solidFill>
                <a:latin typeface="MS Reference Sans Serif" panose="020B0604030504040204" pitchFamily="34" charset="0"/>
                <a:cs typeface="Calibri"/>
              </a:rPr>
              <a:t> </a:t>
            </a:r>
            <a:r>
              <a:rPr sz="2600" spc="-195" dirty="0">
                <a:solidFill>
                  <a:srgbClr val="3A1F4D"/>
                </a:solidFill>
                <a:latin typeface="MS Reference Sans Serif" panose="020B0604030504040204" pitchFamily="34" charset="0"/>
                <a:cs typeface="Calibri"/>
              </a:rPr>
              <a:t>data</a:t>
            </a:r>
            <a:r>
              <a:rPr sz="2600" spc="-70" dirty="0">
                <a:solidFill>
                  <a:srgbClr val="3A1F4D"/>
                </a:solidFill>
                <a:latin typeface="MS Reference Sans Serif" panose="020B0604030504040204" pitchFamily="34" charset="0"/>
                <a:cs typeface="Calibri"/>
              </a:rPr>
              <a:t> </a:t>
            </a:r>
            <a:r>
              <a:rPr sz="2600" spc="-204" dirty="0">
                <a:solidFill>
                  <a:srgbClr val="3A1F4D"/>
                </a:solidFill>
                <a:latin typeface="MS Reference Sans Serif" panose="020B0604030504040204" pitchFamily="34" charset="0"/>
                <a:cs typeface="Calibri"/>
              </a:rPr>
              <a:t>into</a:t>
            </a:r>
            <a:r>
              <a:rPr sz="2600" spc="-65" dirty="0">
                <a:solidFill>
                  <a:srgbClr val="3A1F4D"/>
                </a:solidFill>
                <a:latin typeface="MS Reference Sans Serif" panose="020B0604030504040204" pitchFamily="34" charset="0"/>
                <a:cs typeface="Calibri"/>
              </a:rPr>
              <a:t> </a:t>
            </a:r>
            <a:r>
              <a:rPr sz="2600" spc="-155" dirty="0">
                <a:solidFill>
                  <a:srgbClr val="3A1F4D"/>
                </a:solidFill>
                <a:latin typeface="MS Reference Sans Serif" panose="020B0604030504040204" pitchFamily="34" charset="0"/>
                <a:cs typeface="Calibri"/>
              </a:rPr>
              <a:t>training </a:t>
            </a:r>
            <a:r>
              <a:rPr sz="2600" spc="-204" dirty="0">
                <a:solidFill>
                  <a:srgbClr val="3A1F4D"/>
                </a:solidFill>
                <a:latin typeface="MS Reference Sans Serif" panose="020B0604030504040204" pitchFamily="34" charset="0"/>
                <a:cs typeface="Calibri"/>
              </a:rPr>
              <a:t>and</a:t>
            </a:r>
            <a:r>
              <a:rPr sz="2600" spc="-50" dirty="0">
                <a:solidFill>
                  <a:srgbClr val="3A1F4D"/>
                </a:solidFill>
                <a:latin typeface="MS Reference Sans Serif" panose="020B0604030504040204" pitchFamily="34" charset="0"/>
                <a:cs typeface="Calibri"/>
              </a:rPr>
              <a:t> </a:t>
            </a:r>
            <a:r>
              <a:rPr sz="2600" spc="-175" dirty="0">
                <a:solidFill>
                  <a:srgbClr val="3A1F4D"/>
                </a:solidFill>
                <a:latin typeface="MS Reference Sans Serif" panose="020B0604030504040204" pitchFamily="34" charset="0"/>
                <a:cs typeface="Calibri"/>
              </a:rPr>
              <a:t>testing</a:t>
            </a:r>
            <a:r>
              <a:rPr sz="2600" spc="-45" dirty="0">
                <a:solidFill>
                  <a:srgbClr val="3A1F4D"/>
                </a:solidFill>
                <a:latin typeface="MS Reference Sans Serif" panose="020B0604030504040204" pitchFamily="34" charset="0"/>
                <a:cs typeface="Calibri"/>
              </a:rPr>
              <a:t> </a:t>
            </a:r>
            <a:r>
              <a:rPr sz="2600" spc="-145" dirty="0">
                <a:solidFill>
                  <a:srgbClr val="3A1F4D"/>
                </a:solidFill>
                <a:latin typeface="MS Reference Sans Serif" panose="020B0604030504040204" pitchFamily="34" charset="0"/>
                <a:cs typeface="Calibri"/>
              </a:rPr>
              <a:t>sets</a:t>
            </a:r>
            <a:r>
              <a:rPr sz="2600" spc="-45" dirty="0">
                <a:solidFill>
                  <a:srgbClr val="3A1F4D"/>
                </a:solidFill>
                <a:latin typeface="MS Reference Sans Serif" panose="020B0604030504040204" pitchFamily="34" charset="0"/>
                <a:cs typeface="Calibri"/>
              </a:rPr>
              <a:t> </a:t>
            </a:r>
            <a:r>
              <a:rPr sz="2600" spc="-20" dirty="0">
                <a:solidFill>
                  <a:srgbClr val="3A1F4D"/>
                </a:solidFill>
                <a:latin typeface="MS Reference Sans Serif" panose="020B0604030504040204" pitchFamily="34" charset="0"/>
                <a:cs typeface="Calibri"/>
              </a:rPr>
              <a:t>with </a:t>
            </a:r>
            <a:r>
              <a:rPr sz="2600" spc="-145" dirty="0">
                <a:solidFill>
                  <a:srgbClr val="3A1F4D"/>
                </a:solidFill>
                <a:latin typeface="MS Reference Sans Serif" panose="020B0604030504040204" pitchFamily="34" charset="0"/>
                <a:cs typeface="Calibri"/>
              </a:rPr>
              <a:t>train_test_split</a:t>
            </a:r>
            <a:r>
              <a:rPr sz="2600" spc="-20" dirty="0">
                <a:solidFill>
                  <a:srgbClr val="3A1F4D"/>
                </a:solidFill>
                <a:latin typeface="MS Reference Sans Serif" panose="020B0604030504040204" pitchFamily="34" charset="0"/>
                <a:cs typeface="Calibri"/>
              </a:rPr>
              <a:t> </a:t>
            </a:r>
            <a:r>
              <a:rPr sz="2600" spc="-55" dirty="0">
                <a:solidFill>
                  <a:srgbClr val="3A1F4D"/>
                </a:solidFill>
                <a:latin typeface="MS Reference Sans Serif" panose="020B0604030504040204" pitchFamily="34" charset="0"/>
                <a:cs typeface="Calibri"/>
              </a:rPr>
              <a:t>function</a:t>
            </a:r>
            <a:endParaRPr sz="2600" dirty="0">
              <a:latin typeface="MS Reference Sans Serif" panose="020B0604030504040204" pitchFamily="34" charset="0"/>
              <a:cs typeface="Calibri"/>
            </a:endParaRPr>
          </a:p>
        </p:txBody>
      </p:sp>
      <p:sp>
        <p:nvSpPr>
          <p:cNvPr id="9" name="object 9"/>
          <p:cNvSpPr/>
          <p:nvPr/>
        </p:nvSpPr>
        <p:spPr>
          <a:xfrm>
            <a:off x="15344392" y="2256805"/>
            <a:ext cx="3669029" cy="3241675"/>
          </a:xfrm>
          <a:custGeom>
            <a:avLst/>
            <a:gdLst/>
            <a:ahLst/>
            <a:cxnLst/>
            <a:rect l="l" t="t" r="r" b="b"/>
            <a:pathLst>
              <a:path w="3669030" h="3241675">
                <a:moveTo>
                  <a:pt x="3166908" y="0"/>
                </a:moveTo>
                <a:lnTo>
                  <a:pt x="502016" y="0"/>
                </a:lnTo>
                <a:lnTo>
                  <a:pt x="433132" y="113"/>
                </a:lnTo>
                <a:lnTo>
                  <a:pt x="373250" y="910"/>
                </a:lnTo>
                <a:lnTo>
                  <a:pt x="321551" y="3074"/>
                </a:lnTo>
                <a:lnTo>
                  <a:pt x="277218" y="7287"/>
                </a:lnTo>
                <a:lnTo>
                  <a:pt x="239432" y="14233"/>
                </a:lnTo>
                <a:lnTo>
                  <a:pt x="158718" y="47324"/>
                </a:lnTo>
                <a:lnTo>
                  <a:pt x="115248" y="77830"/>
                </a:lnTo>
                <a:lnTo>
                  <a:pt x="77829" y="115250"/>
                </a:lnTo>
                <a:lnTo>
                  <a:pt x="47324" y="158723"/>
                </a:lnTo>
                <a:lnTo>
                  <a:pt x="24596" y="207386"/>
                </a:lnTo>
                <a:lnTo>
                  <a:pt x="7287" y="277221"/>
                </a:lnTo>
                <a:lnTo>
                  <a:pt x="3074" y="321553"/>
                </a:lnTo>
                <a:lnTo>
                  <a:pt x="910" y="373250"/>
                </a:lnTo>
                <a:lnTo>
                  <a:pt x="113" y="433132"/>
                </a:lnTo>
                <a:lnTo>
                  <a:pt x="0" y="502016"/>
                </a:lnTo>
                <a:lnTo>
                  <a:pt x="0" y="2739529"/>
                </a:lnTo>
                <a:lnTo>
                  <a:pt x="113" y="2808412"/>
                </a:lnTo>
                <a:lnTo>
                  <a:pt x="910" y="2868294"/>
                </a:lnTo>
                <a:lnTo>
                  <a:pt x="3074" y="2919992"/>
                </a:lnTo>
                <a:lnTo>
                  <a:pt x="7287" y="2964323"/>
                </a:lnTo>
                <a:lnTo>
                  <a:pt x="14233" y="3002106"/>
                </a:lnTo>
                <a:lnTo>
                  <a:pt x="47324" y="3082821"/>
                </a:lnTo>
                <a:lnTo>
                  <a:pt x="77829" y="3126294"/>
                </a:lnTo>
                <a:lnTo>
                  <a:pt x="115248" y="3163715"/>
                </a:lnTo>
                <a:lnTo>
                  <a:pt x="158718" y="3194220"/>
                </a:lnTo>
                <a:lnTo>
                  <a:pt x="207375" y="3216949"/>
                </a:lnTo>
                <a:lnTo>
                  <a:pt x="277218" y="3234257"/>
                </a:lnTo>
                <a:lnTo>
                  <a:pt x="321551" y="3238470"/>
                </a:lnTo>
                <a:lnTo>
                  <a:pt x="373250" y="3240634"/>
                </a:lnTo>
                <a:lnTo>
                  <a:pt x="433132" y="3241431"/>
                </a:lnTo>
                <a:lnTo>
                  <a:pt x="502016" y="3241545"/>
                </a:lnTo>
                <a:lnTo>
                  <a:pt x="3166908" y="3241545"/>
                </a:lnTo>
                <a:lnTo>
                  <a:pt x="3235792" y="3241431"/>
                </a:lnTo>
                <a:lnTo>
                  <a:pt x="3295674" y="3240634"/>
                </a:lnTo>
                <a:lnTo>
                  <a:pt x="3347373" y="3238470"/>
                </a:lnTo>
                <a:lnTo>
                  <a:pt x="3391706" y="3234257"/>
                </a:lnTo>
                <a:lnTo>
                  <a:pt x="3429492" y="3227311"/>
                </a:lnTo>
                <a:lnTo>
                  <a:pt x="3510206" y="3194220"/>
                </a:lnTo>
                <a:lnTo>
                  <a:pt x="3553676" y="3163715"/>
                </a:lnTo>
                <a:lnTo>
                  <a:pt x="3591095" y="3126294"/>
                </a:lnTo>
                <a:lnTo>
                  <a:pt x="3621600" y="3082821"/>
                </a:lnTo>
                <a:lnTo>
                  <a:pt x="3644328" y="3034158"/>
                </a:lnTo>
                <a:lnTo>
                  <a:pt x="3661637" y="2964323"/>
                </a:lnTo>
                <a:lnTo>
                  <a:pt x="3665850" y="2919992"/>
                </a:lnTo>
                <a:lnTo>
                  <a:pt x="3668013" y="2868294"/>
                </a:lnTo>
                <a:lnTo>
                  <a:pt x="3668811" y="2808412"/>
                </a:lnTo>
                <a:lnTo>
                  <a:pt x="3668924" y="2739529"/>
                </a:lnTo>
                <a:lnTo>
                  <a:pt x="3668924" y="502016"/>
                </a:lnTo>
                <a:lnTo>
                  <a:pt x="3668811" y="433132"/>
                </a:lnTo>
                <a:lnTo>
                  <a:pt x="3668013" y="373250"/>
                </a:lnTo>
                <a:lnTo>
                  <a:pt x="3665850" y="321553"/>
                </a:lnTo>
                <a:lnTo>
                  <a:pt x="3661637" y="277221"/>
                </a:lnTo>
                <a:lnTo>
                  <a:pt x="3654691" y="239438"/>
                </a:lnTo>
                <a:lnTo>
                  <a:pt x="3621600" y="158723"/>
                </a:lnTo>
                <a:lnTo>
                  <a:pt x="3591095" y="115250"/>
                </a:lnTo>
                <a:lnTo>
                  <a:pt x="3553676" y="77830"/>
                </a:lnTo>
                <a:lnTo>
                  <a:pt x="3510206" y="47324"/>
                </a:lnTo>
                <a:lnTo>
                  <a:pt x="3461549" y="24596"/>
                </a:lnTo>
                <a:lnTo>
                  <a:pt x="3391706" y="7287"/>
                </a:lnTo>
                <a:lnTo>
                  <a:pt x="3347373" y="3074"/>
                </a:lnTo>
                <a:lnTo>
                  <a:pt x="3295674" y="910"/>
                </a:lnTo>
                <a:lnTo>
                  <a:pt x="3235792" y="113"/>
                </a:lnTo>
                <a:lnTo>
                  <a:pt x="3166908" y="0"/>
                </a:lnTo>
                <a:close/>
              </a:path>
            </a:pathLst>
          </a:custGeom>
          <a:solidFill>
            <a:srgbClr val="D5D5D5"/>
          </a:solidFill>
        </p:spPr>
        <p:txBody>
          <a:bodyPr wrap="square" lIns="0" tIns="0" rIns="0" bIns="0" rtlCol="0"/>
          <a:lstStyle/>
          <a:p>
            <a:endParaRPr/>
          </a:p>
        </p:txBody>
      </p:sp>
      <p:sp>
        <p:nvSpPr>
          <p:cNvPr id="10" name="object 10"/>
          <p:cNvSpPr txBox="1"/>
          <p:nvPr/>
        </p:nvSpPr>
        <p:spPr>
          <a:xfrm>
            <a:off x="15632681" y="2866389"/>
            <a:ext cx="3348990" cy="1746055"/>
          </a:xfrm>
          <a:prstGeom prst="rect">
            <a:avLst/>
          </a:prstGeom>
        </p:spPr>
        <p:txBody>
          <a:bodyPr vert="horz" wrap="square" lIns="0" tIns="11430" rIns="0" bIns="0" rtlCol="0">
            <a:spAutoFit/>
          </a:bodyPr>
          <a:lstStyle/>
          <a:p>
            <a:pPr marL="12065" marR="5080" algn="ctr">
              <a:lnSpc>
                <a:spcPct val="111000"/>
              </a:lnSpc>
              <a:spcBef>
                <a:spcPts val="90"/>
              </a:spcBef>
            </a:pPr>
            <a:r>
              <a:rPr sz="2600" spc="-180" dirty="0">
                <a:solidFill>
                  <a:srgbClr val="B70510"/>
                </a:solidFill>
                <a:latin typeface="MS Reference Sans Serif" panose="020B0604030504040204" pitchFamily="34" charset="0"/>
                <a:cs typeface="Calibri"/>
              </a:rPr>
              <a:t>Creating</a:t>
            </a:r>
            <a:r>
              <a:rPr sz="2600" spc="-75" dirty="0">
                <a:solidFill>
                  <a:srgbClr val="B70510"/>
                </a:solidFill>
                <a:latin typeface="MS Reference Sans Serif" panose="020B0604030504040204" pitchFamily="34" charset="0"/>
                <a:cs typeface="Calibri"/>
              </a:rPr>
              <a:t> </a:t>
            </a:r>
            <a:r>
              <a:rPr sz="2600" spc="-155" dirty="0">
                <a:solidFill>
                  <a:srgbClr val="B70510"/>
                </a:solidFill>
                <a:latin typeface="MS Reference Sans Serif" panose="020B0604030504040204" pitchFamily="34" charset="0"/>
                <a:cs typeface="Calibri"/>
              </a:rPr>
              <a:t>a</a:t>
            </a:r>
            <a:r>
              <a:rPr sz="2600" spc="-75" dirty="0">
                <a:solidFill>
                  <a:srgbClr val="B70510"/>
                </a:solidFill>
                <a:latin typeface="MS Reference Sans Serif" panose="020B0604030504040204" pitchFamily="34" charset="0"/>
                <a:cs typeface="Calibri"/>
              </a:rPr>
              <a:t> </a:t>
            </a:r>
            <a:r>
              <a:rPr sz="2600" spc="-105" dirty="0">
                <a:solidFill>
                  <a:srgbClr val="B70510"/>
                </a:solidFill>
                <a:latin typeface="MS Reference Sans Serif" panose="020B0604030504040204" pitchFamily="34" charset="0"/>
                <a:cs typeface="Calibri"/>
              </a:rPr>
              <a:t>GridSearchCV </a:t>
            </a:r>
            <a:r>
              <a:rPr sz="2600" spc="-195" dirty="0">
                <a:solidFill>
                  <a:srgbClr val="B70510"/>
                </a:solidFill>
                <a:latin typeface="MS Reference Sans Serif" panose="020B0604030504040204" pitchFamily="34" charset="0"/>
                <a:cs typeface="Calibri"/>
              </a:rPr>
              <a:t>object</a:t>
            </a:r>
            <a:r>
              <a:rPr sz="2600" spc="-70" dirty="0">
                <a:solidFill>
                  <a:srgbClr val="B70510"/>
                </a:solidFill>
                <a:latin typeface="MS Reference Sans Serif" panose="020B0604030504040204" pitchFamily="34" charset="0"/>
                <a:cs typeface="Calibri"/>
              </a:rPr>
              <a:t> </a:t>
            </a:r>
            <a:r>
              <a:rPr sz="2600" spc="-204" dirty="0">
                <a:solidFill>
                  <a:srgbClr val="B70510"/>
                </a:solidFill>
                <a:latin typeface="MS Reference Sans Serif" panose="020B0604030504040204" pitchFamily="34" charset="0"/>
                <a:cs typeface="Calibri"/>
              </a:rPr>
              <a:t>with</a:t>
            </a:r>
            <a:r>
              <a:rPr sz="2600" spc="-65" dirty="0">
                <a:solidFill>
                  <a:srgbClr val="B70510"/>
                </a:solidFill>
                <a:latin typeface="MS Reference Sans Serif" panose="020B0604030504040204" pitchFamily="34" charset="0"/>
                <a:cs typeface="Calibri"/>
              </a:rPr>
              <a:t> </a:t>
            </a:r>
            <a:r>
              <a:rPr sz="2600" spc="-135" dirty="0">
                <a:solidFill>
                  <a:srgbClr val="B70510"/>
                </a:solidFill>
                <a:latin typeface="MS Reference Sans Serif" panose="020B0604030504040204" pitchFamily="34" charset="0"/>
                <a:cs typeface="Calibri"/>
              </a:rPr>
              <a:t>cv</a:t>
            </a:r>
            <a:r>
              <a:rPr sz="2600" spc="-65" dirty="0">
                <a:solidFill>
                  <a:srgbClr val="B70510"/>
                </a:solidFill>
                <a:latin typeface="MS Reference Sans Serif" panose="020B0604030504040204" pitchFamily="34" charset="0"/>
                <a:cs typeface="Calibri"/>
              </a:rPr>
              <a:t> </a:t>
            </a:r>
            <a:r>
              <a:rPr sz="2600" spc="75" dirty="0">
                <a:solidFill>
                  <a:srgbClr val="B70510"/>
                </a:solidFill>
                <a:latin typeface="MS Reference Sans Serif" panose="020B0604030504040204" pitchFamily="34" charset="0"/>
                <a:cs typeface="Calibri"/>
              </a:rPr>
              <a:t>=</a:t>
            </a:r>
            <a:r>
              <a:rPr sz="2600" spc="-65" dirty="0">
                <a:solidFill>
                  <a:srgbClr val="B70510"/>
                </a:solidFill>
                <a:latin typeface="MS Reference Sans Serif" panose="020B0604030504040204" pitchFamily="34" charset="0"/>
                <a:cs typeface="Calibri"/>
              </a:rPr>
              <a:t> </a:t>
            </a:r>
            <a:r>
              <a:rPr sz="2600" spc="-425" dirty="0">
                <a:solidFill>
                  <a:srgbClr val="B70510"/>
                </a:solidFill>
                <a:latin typeface="MS Reference Sans Serif" panose="020B0604030504040204" pitchFamily="34" charset="0"/>
                <a:cs typeface="Calibri"/>
              </a:rPr>
              <a:t>10</a:t>
            </a:r>
            <a:r>
              <a:rPr sz="2600" spc="-65" dirty="0">
                <a:solidFill>
                  <a:srgbClr val="B70510"/>
                </a:solidFill>
                <a:latin typeface="MS Reference Sans Serif" panose="020B0604030504040204" pitchFamily="34" charset="0"/>
                <a:cs typeface="Calibri"/>
              </a:rPr>
              <a:t> </a:t>
            </a:r>
            <a:r>
              <a:rPr sz="2600" spc="-260" dirty="0">
                <a:solidFill>
                  <a:srgbClr val="B70510"/>
                </a:solidFill>
                <a:latin typeface="MS Reference Sans Serif" panose="020B0604030504040204" pitchFamily="34" charset="0"/>
                <a:cs typeface="Calibri"/>
              </a:rPr>
              <a:t>to</a:t>
            </a:r>
            <a:r>
              <a:rPr sz="2600" spc="-65" dirty="0">
                <a:solidFill>
                  <a:srgbClr val="B70510"/>
                </a:solidFill>
                <a:latin typeface="MS Reference Sans Serif" panose="020B0604030504040204" pitchFamily="34" charset="0"/>
                <a:cs typeface="Calibri"/>
              </a:rPr>
              <a:t> </a:t>
            </a:r>
            <a:r>
              <a:rPr sz="2600" spc="-195" dirty="0">
                <a:solidFill>
                  <a:srgbClr val="B70510"/>
                </a:solidFill>
                <a:latin typeface="MS Reference Sans Serif" panose="020B0604030504040204" pitchFamily="34" charset="0"/>
                <a:cs typeface="Calibri"/>
              </a:rPr>
              <a:t>find</a:t>
            </a:r>
            <a:r>
              <a:rPr sz="2600" spc="-65" dirty="0">
                <a:solidFill>
                  <a:srgbClr val="B70510"/>
                </a:solidFill>
                <a:latin typeface="MS Reference Sans Serif" panose="020B0604030504040204" pitchFamily="34" charset="0"/>
                <a:cs typeface="Calibri"/>
              </a:rPr>
              <a:t> </a:t>
            </a:r>
            <a:r>
              <a:rPr sz="2600" spc="-210" dirty="0">
                <a:solidFill>
                  <a:srgbClr val="B70510"/>
                </a:solidFill>
                <a:latin typeface="MS Reference Sans Serif" panose="020B0604030504040204" pitchFamily="34" charset="0"/>
                <a:cs typeface="Calibri"/>
              </a:rPr>
              <a:t>the </a:t>
            </a:r>
            <a:r>
              <a:rPr sz="2600" spc="-190" dirty="0">
                <a:solidFill>
                  <a:srgbClr val="B70510"/>
                </a:solidFill>
                <a:latin typeface="MS Reference Sans Serif" panose="020B0604030504040204" pitchFamily="34" charset="0"/>
                <a:cs typeface="Calibri"/>
              </a:rPr>
              <a:t>best</a:t>
            </a:r>
            <a:r>
              <a:rPr sz="2600" spc="-55" dirty="0">
                <a:solidFill>
                  <a:srgbClr val="B70510"/>
                </a:solidFill>
                <a:latin typeface="MS Reference Sans Serif" panose="020B0604030504040204" pitchFamily="34" charset="0"/>
                <a:cs typeface="Calibri"/>
              </a:rPr>
              <a:t> </a:t>
            </a:r>
            <a:r>
              <a:rPr sz="2600" spc="-105" dirty="0">
                <a:solidFill>
                  <a:srgbClr val="B70510"/>
                </a:solidFill>
                <a:latin typeface="MS Reference Sans Serif" panose="020B0604030504040204" pitchFamily="34" charset="0"/>
                <a:cs typeface="Calibri"/>
              </a:rPr>
              <a:t>parameters</a:t>
            </a:r>
            <a:endParaRPr sz="2600" dirty="0">
              <a:latin typeface="MS Reference Sans Serif" panose="020B0604030504040204" pitchFamily="34" charset="0"/>
              <a:cs typeface="Calibri"/>
            </a:endParaRPr>
          </a:p>
        </p:txBody>
      </p:sp>
      <p:sp>
        <p:nvSpPr>
          <p:cNvPr id="11" name="object 11"/>
          <p:cNvSpPr/>
          <p:nvPr/>
        </p:nvSpPr>
        <p:spPr>
          <a:xfrm>
            <a:off x="15344392" y="6600181"/>
            <a:ext cx="3669029" cy="3241675"/>
          </a:xfrm>
          <a:custGeom>
            <a:avLst/>
            <a:gdLst/>
            <a:ahLst/>
            <a:cxnLst/>
            <a:rect l="l" t="t" r="r" b="b"/>
            <a:pathLst>
              <a:path w="3669030"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6" y="103851"/>
                </a:lnTo>
                <a:lnTo>
                  <a:pt x="72519" y="140062"/>
                </a:lnTo>
                <a:lnTo>
                  <a:pt x="46617" y="180614"/>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67" y="3169025"/>
                </a:lnTo>
                <a:lnTo>
                  <a:pt x="3565078" y="3137698"/>
                </a:lnTo>
                <a:lnTo>
                  <a:pt x="3596405" y="3101488"/>
                </a:lnTo>
                <a:lnTo>
                  <a:pt x="3622307"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07" y="180614"/>
                </a:lnTo>
                <a:lnTo>
                  <a:pt x="3596405" y="140062"/>
                </a:lnTo>
                <a:lnTo>
                  <a:pt x="3565078" y="103851"/>
                </a:lnTo>
                <a:lnTo>
                  <a:pt x="3528867" y="72524"/>
                </a:lnTo>
                <a:lnTo>
                  <a:pt x="3488314" y="46623"/>
                </a:lnTo>
                <a:lnTo>
                  <a:pt x="3443957" y="26690"/>
                </a:lnTo>
                <a:lnTo>
                  <a:pt x="3368196" y="7908"/>
                </a:lnTo>
                <a:lnTo>
                  <a:pt x="3320107" y="3336"/>
                </a:lnTo>
                <a:lnTo>
                  <a:pt x="3264027" y="988"/>
                </a:lnTo>
                <a:lnTo>
                  <a:pt x="3199068" y="123"/>
                </a:lnTo>
                <a:lnTo>
                  <a:pt x="3124344" y="0"/>
                </a:lnTo>
                <a:close/>
              </a:path>
            </a:pathLst>
          </a:custGeom>
          <a:solidFill>
            <a:srgbClr val="D5D5D5"/>
          </a:solidFill>
        </p:spPr>
        <p:txBody>
          <a:bodyPr wrap="square" lIns="0" tIns="0" rIns="0" bIns="0" rtlCol="0"/>
          <a:lstStyle/>
          <a:p>
            <a:endParaRPr/>
          </a:p>
        </p:txBody>
      </p:sp>
      <p:sp>
        <p:nvSpPr>
          <p:cNvPr id="12" name="object 12"/>
          <p:cNvSpPr txBox="1"/>
          <p:nvPr/>
        </p:nvSpPr>
        <p:spPr>
          <a:xfrm>
            <a:off x="15715836" y="7068193"/>
            <a:ext cx="2926080" cy="2190151"/>
          </a:xfrm>
          <a:prstGeom prst="rect">
            <a:avLst/>
          </a:prstGeom>
        </p:spPr>
        <p:txBody>
          <a:bodyPr vert="horz" wrap="square" lIns="0" tIns="11430" rIns="0" bIns="0" rtlCol="0">
            <a:spAutoFit/>
          </a:bodyPr>
          <a:lstStyle/>
          <a:p>
            <a:pPr marL="12065" marR="5080" algn="ctr">
              <a:lnSpc>
                <a:spcPct val="111000"/>
              </a:lnSpc>
              <a:spcBef>
                <a:spcPts val="90"/>
              </a:spcBef>
            </a:pPr>
            <a:r>
              <a:rPr sz="2600" spc="-180" dirty="0">
                <a:solidFill>
                  <a:srgbClr val="5220EA"/>
                </a:solidFill>
                <a:latin typeface="MS Reference Sans Serif" panose="020B0604030504040204" pitchFamily="34" charset="0"/>
                <a:cs typeface="Calibri"/>
              </a:rPr>
              <a:t>Applying</a:t>
            </a:r>
            <a:r>
              <a:rPr sz="2600" spc="-25" dirty="0">
                <a:solidFill>
                  <a:srgbClr val="5220EA"/>
                </a:solidFill>
                <a:latin typeface="MS Reference Sans Serif" panose="020B0604030504040204" pitchFamily="34" charset="0"/>
                <a:cs typeface="Calibri"/>
              </a:rPr>
              <a:t> </a:t>
            </a:r>
            <a:r>
              <a:rPr sz="2600" spc="-110" dirty="0">
                <a:solidFill>
                  <a:srgbClr val="5220EA"/>
                </a:solidFill>
                <a:latin typeface="MS Reference Sans Serif" panose="020B0604030504040204" pitchFamily="34" charset="0"/>
                <a:cs typeface="Calibri"/>
              </a:rPr>
              <a:t>GridSearchCV </a:t>
            </a:r>
            <a:r>
              <a:rPr sz="2600" spc="-240" dirty="0">
                <a:solidFill>
                  <a:srgbClr val="5220EA"/>
                </a:solidFill>
                <a:latin typeface="MS Reference Sans Serif" panose="020B0604030504040204" pitchFamily="34" charset="0"/>
                <a:cs typeface="Calibri"/>
              </a:rPr>
              <a:t>on</a:t>
            </a:r>
            <a:r>
              <a:rPr sz="2600" spc="-55" dirty="0">
                <a:solidFill>
                  <a:srgbClr val="5220EA"/>
                </a:solidFill>
                <a:latin typeface="MS Reference Sans Serif" panose="020B0604030504040204" pitchFamily="34" charset="0"/>
                <a:cs typeface="Calibri"/>
              </a:rPr>
              <a:t> </a:t>
            </a:r>
            <a:r>
              <a:rPr sz="2600" spc="-175" dirty="0">
                <a:solidFill>
                  <a:srgbClr val="5220EA"/>
                </a:solidFill>
                <a:latin typeface="MS Reference Sans Serif" panose="020B0604030504040204" pitchFamily="34" charset="0"/>
                <a:cs typeface="Calibri"/>
              </a:rPr>
              <a:t>LogReg,</a:t>
            </a:r>
            <a:r>
              <a:rPr sz="2600" spc="-55" dirty="0">
                <a:solidFill>
                  <a:srgbClr val="5220EA"/>
                </a:solidFill>
                <a:latin typeface="MS Reference Sans Serif" panose="020B0604030504040204" pitchFamily="34" charset="0"/>
                <a:cs typeface="Calibri"/>
              </a:rPr>
              <a:t> </a:t>
            </a:r>
            <a:r>
              <a:rPr sz="2600" spc="-330" dirty="0">
                <a:solidFill>
                  <a:srgbClr val="5220EA"/>
                </a:solidFill>
                <a:latin typeface="MS Reference Sans Serif" panose="020B0604030504040204" pitchFamily="34" charset="0"/>
                <a:cs typeface="Calibri"/>
              </a:rPr>
              <a:t>SVM,</a:t>
            </a:r>
            <a:r>
              <a:rPr sz="2600" spc="-55" dirty="0">
                <a:solidFill>
                  <a:srgbClr val="5220EA"/>
                </a:solidFill>
                <a:latin typeface="MS Reference Sans Serif" panose="020B0604030504040204" pitchFamily="34" charset="0"/>
                <a:cs typeface="Calibri"/>
              </a:rPr>
              <a:t> </a:t>
            </a:r>
            <a:r>
              <a:rPr sz="2600" spc="-165" dirty="0">
                <a:solidFill>
                  <a:srgbClr val="5220EA"/>
                </a:solidFill>
                <a:latin typeface="MS Reference Sans Serif" panose="020B0604030504040204" pitchFamily="34" charset="0"/>
                <a:cs typeface="Calibri"/>
              </a:rPr>
              <a:t>Decision </a:t>
            </a:r>
            <a:r>
              <a:rPr sz="2600" spc="-254" dirty="0">
                <a:solidFill>
                  <a:srgbClr val="5220EA"/>
                </a:solidFill>
                <a:latin typeface="MS Reference Sans Serif" panose="020B0604030504040204" pitchFamily="34" charset="0"/>
                <a:cs typeface="Calibri"/>
              </a:rPr>
              <a:t>Tree,</a:t>
            </a:r>
            <a:r>
              <a:rPr sz="2600" spc="-70" dirty="0">
                <a:solidFill>
                  <a:srgbClr val="5220EA"/>
                </a:solidFill>
                <a:latin typeface="MS Reference Sans Serif" panose="020B0604030504040204" pitchFamily="34" charset="0"/>
                <a:cs typeface="Calibri"/>
              </a:rPr>
              <a:t> </a:t>
            </a:r>
            <a:r>
              <a:rPr sz="2600" spc="-204" dirty="0">
                <a:solidFill>
                  <a:srgbClr val="5220EA"/>
                </a:solidFill>
                <a:latin typeface="MS Reference Sans Serif" panose="020B0604030504040204" pitchFamily="34" charset="0"/>
                <a:cs typeface="Calibri"/>
              </a:rPr>
              <a:t>and</a:t>
            </a:r>
            <a:r>
              <a:rPr sz="2600" spc="-65" dirty="0">
                <a:solidFill>
                  <a:srgbClr val="5220EA"/>
                </a:solidFill>
                <a:latin typeface="MS Reference Sans Serif" panose="020B0604030504040204" pitchFamily="34" charset="0"/>
                <a:cs typeface="Calibri"/>
              </a:rPr>
              <a:t> </a:t>
            </a:r>
            <a:r>
              <a:rPr sz="2600" spc="-285" dirty="0">
                <a:solidFill>
                  <a:srgbClr val="5220EA"/>
                </a:solidFill>
                <a:latin typeface="MS Reference Sans Serif" panose="020B0604030504040204" pitchFamily="34" charset="0"/>
                <a:cs typeface="Calibri"/>
              </a:rPr>
              <a:t>KNN</a:t>
            </a:r>
            <a:r>
              <a:rPr sz="2600" spc="-65" dirty="0">
                <a:solidFill>
                  <a:srgbClr val="5220EA"/>
                </a:solidFill>
                <a:latin typeface="MS Reference Sans Serif" panose="020B0604030504040204" pitchFamily="34" charset="0"/>
                <a:cs typeface="Calibri"/>
              </a:rPr>
              <a:t> </a:t>
            </a:r>
            <a:r>
              <a:rPr sz="2600" spc="-35" dirty="0">
                <a:solidFill>
                  <a:srgbClr val="5220EA"/>
                </a:solidFill>
                <a:latin typeface="MS Reference Sans Serif" panose="020B0604030504040204" pitchFamily="34" charset="0"/>
                <a:cs typeface="Calibri"/>
              </a:rPr>
              <a:t>models</a:t>
            </a:r>
            <a:endParaRPr sz="2600" dirty="0">
              <a:latin typeface="MS Reference Sans Serif" panose="020B0604030504040204" pitchFamily="34" charset="0"/>
              <a:cs typeface="Calibri"/>
            </a:endParaRPr>
          </a:p>
        </p:txBody>
      </p:sp>
      <p:sp>
        <p:nvSpPr>
          <p:cNvPr id="13" name="object 13"/>
          <p:cNvSpPr/>
          <p:nvPr/>
        </p:nvSpPr>
        <p:spPr>
          <a:xfrm>
            <a:off x="10658263" y="6600181"/>
            <a:ext cx="3669029" cy="3241675"/>
          </a:xfrm>
          <a:custGeom>
            <a:avLst/>
            <a:gdLst/>
            <a:ahLst/>
            <a:cxnLst/>
            <a:rect l="l" t="t" r="r" b="b"/>
            <a:pathLst>
              <a:path w="3669030"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7" y="103851"/>
                </a:lnTo>
                <a:lnTo>
                  <a:pt x="72522" y="140062"/>
                </a:lnTo>
                <a:lnTo>
                  <a:pt x="46623" y="180614"/>
                </a:lnTo>
                <a:lnTo>
                  <a:pt x="26690" y="224966"/>
                </a:lnTo>
                <a:lnTo>
                  <a:pt x="7908" y="300728"/>
                </a:lnTo>
                <a:lnTo>
                  <a:pt x="3336" y="348817"/>
                </a:lnTo>
                <a:lnTo>
                  <a:pt x="988" y="404897"/>
                </a:lnTo>
                <a:lnTo>
                  <a:pt x="123" y="469856"/>
                </a:lnTo>
                <a:lnTo>
                  <a:pt x="0" y="544580"/>
                </a:lnTo>
                <a:lnTo>
                  <a:pt x="0" y="2696965"/>
                </a:lnTo>
                <a:lnTo>
                  <a:pt x="123" y="2771689"/>
                </a:lnTo>
                <a:lnTo>
                  <a:pt x="988" y="2836647"/>
                </a:lnTo>
                <a:lnTo>
                  <a:pt x="3336" y="2892727"/>
                </a:lnTo>
                <a:lnTo>
                  <a:pt x="7908" y="2940817"/>
                </a:lnTo>
                <a:lnTo>
                  <a:pt x="15445" y="2981804"/>
                </a:lnTo>
                <a:lnTo>
                  <a:pt x="46623" y="3060934"/>
                </a:lnTo>
                <a:lnTo>
                  <a:pt x="72522" y="3101488"/>
                </a:lnTo>
                <a:lnTo>
                  <a:pt x="103847"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9" y="3241421"/>
                </a:lnTo>
                <a:lnTo>
                  <a:pt x="3264029" y="3240557"/>
                </a:lnTo>
                <a:lnTo>
                  <a:pt x="3320110" y="3238210"/>
                </a:lnTo>
                <a:lnTo>
                  <a:pt x="3368201" y="3233640"/>
                </a:lnTo>
                <a:lnTo>
                  <a:pt x="3409188" y="3226105"/>
                </a:lnTo>
                <a:lnTo>
                  <a:pt x="3488314" y="3194928"/>
                </a:lnTo>
                <a:lnTo>
                  <a:pt x="3528870" y="3169025"/>
                </a:lnTo>
                <a:lnTo>
                  <a:pt x="3565082" y="3137698"/>
                </a:lnTo>
                <a:lnTo>
                  <a:pt x="3596410" y="3101488"/>
                </a:lnTo>
                <a:lnTo>
                  <a:pt x="3622311" y="3060934"/>
                </a:lnTo>
                <a:lnTo>
                  <a:pt x="3642245" y="3016578"/>
                </a:lnTo>
                <a:lnTo>
                  <a:pt x="3661027" y="2940817"/>
                </a:lnTo>
                <a:lnTo>
                  <a:pt x="3665599" y="2892727"/>
                </a:lnTo>
                <a:lnTo>
                  <a:pt x="3667946" y="2836647"/>
                </a:lnTo>
                <a:lnTo>
                  <a:pt x="3668811" y="2771689"/>
                </a:lnTo>
                <a:lnTo>
                  <a:pt x="3668935" y="2696965"/>
                </a:lnTo>
                <a:lnTo>
                  <a:pt x="3668935" y="544580"/>
                </a:lnTo>
                <a:lnTo>
                  <a:pt x="3668811" y="469856"/>
                </a:lnTo>
                <a:lnTo>
                  <a:pt x="3667946" y="404897"/>
                </a:lnTo>
                <a:lnTo>
                  <a:pt x="3665599" y="348817"/>
                </a:lnTo>
                <a:lnTo>
                  <a:pt x="3661027" y="300728"/>
                </a:lnTo>
                <a:lnTo>
                  <a:pt x="3653489" y="259740"/>
                </a:lnTo>
                <a:lnTo>
                  <a:pt x="3622311" y="180614"/>
                </a:lnTo>
                <a:lnTo>
                  <a:pt x="3596410" y="140062"/>
                </a:lnTo>
                <a:lnTo>
                  <a:pt x="3565082" y="103851"/>
                </a:lnTo>
                <a:lnTo>
                  <a:pt x="3528870" y="72524"/>
                </a:lnTo>
                <a:lnTo>
                  <a:pt x="3488314" y="46623"/>
                </a:lnTo>
                <a:lnTo>
                  <a:pt x="3443957" y="26690"/>
                </a:lnTo>
                <a:lnTo>
                  <a:pt x="3368201" y="7908"/>
                </a:lnTo>
                <a:lnTo>
                  <a:pt x="3320110" y="3336"/>
                </a:lnTo>
                <a:lnTo>
                  <a:pt x="3264029" y="988"/>
                </a:lnTo>
                <a:lnTo>
                  <a:pt x="3199069" y="123"/>
                </a:lnTo>
                <a:lnTo>
                  <a:pt x="3124344" y="0"/>
                </a:lnTo>
                <a:close/>
              </a:path>
            </a:pathLst>
          </a:custGeom>
          <a:solidFill>
            <a:srgbClr val="D5D5D5"/>
          </a:solidFill>
        </p:spPr>
        <p:txBody>
          <a:bodyPr wrap="square" lIns="0" tIns="0" rIns="0" bIns="0" rtlCol="0"/>
          <a:lstStyle/>
          <a:p>
            <a:endParaRPr/>
          </a:p>
        </p:txBody>
      </p:sp>
      <p:sp>
        <p:nvSpPr>
          <p:cNvPr id="14" name="object 14"/>
          <p:cNvSpPr txBox="1"/>
          <p:nvPr/>
        </p:nvSpPr>
        <p:spPr>
          <a:xfrm>
            <a:off x="10835722" y="7068192"/>
            <a:ext cx="3187065" cy="2190151"/>
          </a:xfrm>
          <a:prstGeom prst="rect">
            <a:avLst/>
          </a:prstGeom>
        </p:spPr>
        <p:txBody>
          <a:bodyPr vert="horz" wrap="square" lIns="0" tIns="11430" rIns="0" bIns="0" rtlCol="0">
            <a:spAutoFit/>
          </a:bodyPr>
          <a:lstStyle/>
          <a:p>
            <a:pPr marL="12700" marR="5080" algn="ctr">
              <a:lnSpc>
                <a:spcPct val="111000"/>
              </a:lnSpc>
              <a:spcBef>
                <a:spcPts val="90"/>
              </a:spcBef>
            </a:pPr>
            <a:r>
              <a:rPr sz="2600" spc="-150" dirty="0">
                <a:solidFill>
                  <a:srgbClr val="002350"/>
                </a:solidFill>
                <a:latin typeface="MS Reference Sans Serif" panose="020B0604030504040204" pitchFamily="34" charset="0"/>
                <a:cs typeface="Calibri"/>
              </a:rPr>
              <a:t>Calculating</a:t>
            </a:r>
            <a:r>
              <a:rPr sz="2600" spc="-70" dirty="0">
                <a:solidFill>
                  <a:srgbClr val="002350"/>
                </a:solidFill>
                <a:latin typeface="MS Reference Sans Serif" panose="020B0604030504040204" pitchFamily="34" charset="0"/>
                <a:cs typeface="Calibri"/>
              </a:rPr>
              <a:t> </a:t>
            </a:r>
            <a:r>
              <a:rPr sz="2600" spc="-229" dirty="0">
                <a:solidFill>
                  <a:srgbClr val="002350"/>
                </a:solidFill>
                <a:latin typeface="MS Reference Sans Serif" panose="020B0604030504040204" pitchFamily="34" charset="0"/>
                <a:cs typeface="Calibri"/>
              </a:rPr>
              <a:t>the</a:t>
            </a:r>
            <a:r>
              <a:rPr sz="2600" spc="-65" dirty="0">
                <a:solidFill>
                  <a:srgbClr val="002350"/>
                </a:solidFill>
                <a:latin typeface="MS Reference Sans Serif" panose="020B0604030504040204" pitchFamily="34" charset="0"/>
                <a:cs typeface="Calibri"/>
              </a:rPr>
              <a:t> </a:t>
            </a:r>
            <a:r>
              <a:rPr sz="2600" spc="-140" dirty="0">
                <a:solidFill>
                  <a:srgbClr val="002350"/>
                </a:solidFill>
                <a:latin typeface="MS Reference Sans Serif" panose="020B0604030504040204" pitchFamily="34" charset="0"/>
                <a:cs typeface="Calibri"/>
              </a:rPr>
              <a:t>accuracy</a:t>
            </a:r>
            <a:r>
              <a:rPr sz="2600" spc="-65" dirty="0">
                <a:solidFill>
                  <a:srgbClr val="002350"/>
                </a:solidFill>
                <a:latin typeface="MS Reference Sans Serif" panose="020B0604030504040204" pitchFamily="34" charset="0"/>
                <a:cs typeface="Calibri"/>
              </a:rPr>
              <a:t> </a:t>
            </a:r>
            <a:r>
              <a:rPr sz="2600" spc="-185" dirty="0">
                <a:solidFill>
                  <a:srgbClr val="002350"/>
                </a:solidFill>
                <a:latin typeface="MS Reference Sans Serif" panose="020B0604030504040204" pitchFamily="34" charset="0"/>
                <a:cs typeface="Calibri"/>
              </a:rPr>
              <a:t>on </a:t>
            </a:r>
            <a:r>
              <a:rPr sz="2600" spc="-229" dirty="0">
                <a:solidFill>
                  <a:srgbClr val="002350"/>
                </a:solidFill>
                <a:latin typeface="MS Reference Sans Serif" panose="020B0604030504040204" pitchFamily="34" charset="0"/>
                <a:cs typeface="Calibri"/>
              </a:rPr>
              <a:t>the</a:t>
            </a:r>
            <a:r>
              <a:rPr sz="2600" spc="-60" dirty="0">
                <a:solidFill>
                  <a:srgbClr val="002350"/>
                </a:solidFill>
                <a:latin typeface="MS Reference Sans Serif" panose="020B0604030504040204" pitchFamily="34" charset="0"/>
                <a:cs typeface="Calibri"/>
              </a:rPr>
              <a:t> </a:t>
            </a:r>
            <a:r>
              <a:rPr sz="2600" spc="-200" dirty="0">
                <a:solidFill>
                  <a:srgbClr val="002350"/>
                </a:solidFill>
                <a:latin typeface="MS Reference Sans Serif" panose="020B0604030504040204" pitchFamily="34" charset="0"/>
                <a:cs typeface="Calibri"/>
              </a:rPr>
              <a:t>test</a:t>
            </a:r>
            <a:r>
              <a:rPr sz="2600" spc="-55" dirty="0">
                <a:solidFill>
                  <a:srgbClr val="002350"/>
                </a:solidFill>
                <a:latin typeface="MS Reference Sans Serif" panose="020B0604030504040204" pitchFamily="34" charset="0"/>
                <a:cs typeface="Calibri"/>
              </a:rPr>
              <a:t> </a:t>
            </a:r>
            <a:r>
              <a:rPr sz="2600" spc="-195" dirty="0">
                <a:solidFill>
                  <a:srgbClr val="002350"/>
                </a:solidFill>
                <a:latin typeface="MS Reference Sans Serif" panose="020B0604030504040204" pitchFamily="34" charset="0"/>
                <a:cs typeface="Calibri"/>
              </a:rPr>
              <a:t>data</a:t>
            </a:r>
            <a:r>
              <a:rPr sz="2600" spc="-60" dirty="0">
                <a:solidFill>
                  <a:srgbClr val="002350"/>
                </a:solidFill>
                <a:latin typeface="MS Reference Sans Serif" panose="020B0604030504040204" pitchFamily="34" charset="0"/>
                <a:cs typeface="Calibri"/>
              </a:rPr>
              <a:t> </a:t>
            </a:r>
            <a:r>
              <a:rPr sz="2600" spc="-130" dirty="0">
                <a:solidFill>
                  <a:srgbClr val="002350"/>
                </a:solidFill>
                <a:latin typeface="MS Reference Sans Serif" panose="020B0604030504040204" pitchFamily="34" charset="0"/>
                <a:cs typeface="Calibri"/>
              </a:rPr>
              <a:t>using</a:t>
            </a:r>
            <a:r>
              <a:rPr sz="2600" spc="-55" dirty="0">
                <a:solidFill>
                  <a:srgbClr val="002350"/>
                </a:solidFill>
                <a:latin typeface="MS Reference Sans Serif" panose="020B0604030504040204" pitchFamily="34" charset="0"/>
                <a:cs typeface="Calibri"/>
              </a:rPr>
              <a:t> </a:t>
            </a:r>
            <a:r>
              <a:rPr sz="2600" spc="-25" dirty="0">
                <a:solidFill>
                  <a:srgbClr val="002350"/>
                </a:solidFill>
                <a:latin typeface="MS Reference Sans Serif" panose="020B0604030504040204" pitchFamily="34" charset="0"/>
                <a:cs typeface="Calibri"/>
              </a:rPr>
              <a:t>the </a:t>
            </a:r>
            <a:r>
              <a:rPr sz="2600" spc="-254" dirty="0">
                <a:solidFill>
                  <a:srgbClr val="002350"/>
                </a:solidFill>
                <a:latin typeface="MS Reference Sans Serif" panose="020B0604030504040204" pitchFamily="34" charset="0"/>
                <a:cs typeface="Calibri"/>
              </a:rPr>
              <a:t>method</a:t>
            </a:r>
            <a:r>
              <a:rPr sz="2600" spc="-70" dirty="0">
                <a:solidFill>
                  <a:srgbClr val="002350"/>
                </a:solidFill>
                <a:latin typeface="MS Reference Sans Serif" panose="020B0604030504040204" pitchFamily="34" charset="0"/>
                <a:cs typeface="Calibri"/>
              </a:rPr>
              <a:t> </a:t>
            </a:r>
            <a:r>
              <a:rPr sz="2600" spc="-150" dirty="0">
                <a:solidFill>
                  <a:srgbClr val="002350"/>
                </a:solidFill>
                <a:latin typeface="MS Reference Sans Serif" panose="020B0604030504040204" pitchFamily="34" charset="0"/>
                <a:cs typeface="Calibri"/>
              </a:rPr>
              <a:t>.score()</a:t>
            </a:r>
            <a:r>
              <a:rPr sz="2600" spc="-70" dirty="0">
                <a:solidFill>
                  <a:srgbClr val="002350"/>
                </a:solidFill>
                <a:latin typeface="MS Reference Sans Serif" panose="020B0604030504040204" pitchFamily="34" charset="0"/>
                <a:cs typeface="Calibri"/>
              </a:rPr>
              <a:t> </a:t>
            </a:r>
            <a:r>
              <a:rPr sz="2600" spc="-254" dirty="0">
                <a:solidFill>
                  <a:srgbClr val="002350"/>
                </a:solidFill>
                <a:latin typeface="MS Reference Sans Serif" panose="020B0604030504040204" pitchFamily="34" charset="0"/>
                <a:cs typeface="Calibri"/>
              </a:rPr>
              <a:t>for</a:t>
            </a:r>
            <a:r>
              <a:rPr sz="2600" spc="-65" dirty="0">
                <a:solidFill>
                  <a:srgbClr val="002350"/>
                </a:solidFill>
                <a:latin typeface="MS Reference Sans Serif" panose="020B0604030504040204" pitchFamily="34" charset="0"/>
                <a:cs typeface="Calibri"/>
              </a:rPr>
              <a:t> </a:t>
            </a:r>
            <a:r>
              <a:rPr sz="2600" spc="-25" dirty="0">
                <a:solidFill>
                  <a:srgbClr val="002350"/>
                </a:solidFill>
                <a:latin typeface="MS Reference Sans Serif" panose="020B0604030504040204" pitchFamily="34" charset="0"/>
                <a:cs typeface="Calibri"/>
              </a:rPr>
              <a:t>all </a:t>
            </a:r>
            <a:r>
              <a:rPr sz="2600" spc="-45" dirty="0">
                <a:solidFill>
                  <a:srgbClr val="002350"/>
                </a:solidFill>
                <a:latin typeface="MS Reference Sans Serif" panose="020B0604030504040204" pitchFamily="34" charset="0"/>
                <a:cs typeface="Calibri"/>
              </a:rPr>
              <a:t>models</a:t>
            </a:r>
            <a:endParaRPr sz="2600" dirty="0">
              <a:latin typeface="MS Reference Sans Serif" panose="020B0604030504040204" pitchFamily="34" charset="0"/>
              <a:cs typeface="Calibri"/>
            </a:endParaRPr>
          </a:p>
        </p:txBody>
      </p:sp>
      <p:sp>
        <p:nvSpPr>
          <p:cNvPr id="15" name="object 15"/>
          <p:cNvSpPr/>
          <p:nvPr/>
        </p:nvSpPr>
        <p:spPr>
          <a:xfrm>
            <a:off x="5831911" y="6600181"/>
            <a:ext cx="3669029" cy="3241675"/>
          </a:xfrm>
          <a:custGeom>
            <a:avLst/>
            <a:gdLst/>
            <a:ahLst/>
            <a:cxnLst/>
            <a:rect l="l" t="t" r="r" b="b"/>
            <a:pathLst>
              <a:path w="3669029"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6" y="103851"/>
                </a:lnTo>
                <a:lnTo>
                  <a:pt x="72519" y="140062"/>
                </a:lnTo>
                <a:lnTo>
                  <a:pt x="46617" y="180614"/>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70" y="3169025"/>
                </a:lnTo>
                <a:lnTo>
                  <a:pt x="3565082" y="3137698"/>
                </a:lnTo>
                <a:lnTo>
                  <a:pt x="3596410" y="3101488"/>
                </a:lnTo>
                <a:lnTo>
                  <a:pt x="3622311"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11" y="180614"/>
                </a:lnTo>
                <a:lnTo>
                  <a:pt x="3596410" y="140062"/>
                </a:lnTo>
                <a:lnTo>
                  <a:pt x="3565082" y="103851"/>
                </a:lnTo>
                <a:lnTo>
                  <a:pt x="3528870" y="72524"/>
                </a:lnTo>
                <a:lnTo>
                  <a:pt x="3488314" y="46623"/>
                </a:lnTo>
                <a:lnTo>
                  <a:pt x="3443957" y="26690"/>
                </a:lnTo>
                <a:lnTo>
                  <a:pt x="3368196" y="7908"/>
                </a:lnTo>
                <a:lnTo>
                  <a:pt x="3320107" y="3336"/>
                </a:lnTo>
                <a:lnTo>
                  <a:pt x="3264027" y="988"/>
                </a:lnTo>
                <a:lnTo>
                  <a:pt x="3199068" y="123"/>
                </a:lnTo>
                <a:lnTo>
                  <a:pt x="3124344" y="0"/>
                </a:lnTo>
                <a:close/>
              </a:path>
            </a:pathLst>
          </a:custGeom>
          <a:solidFill>
            <a:srgbClr val="D5D5D5"/>
          </a:solidFill>
        </p:spPr>
        <p:txBody>
          <a:bodyPr wrap="square" lIns="0" tIns="0" rIns="0" bIns="0" rtlCol="0"/>
          <a:lstStyle/>
          <a:p>
            <a:endParaRPr/>
          </a:p>
        </p:txBody>
      </p:sp>
      <p:sp>
        <p:nvSpPr>
          <p:cNvPr id="16" name="object 16"/>
          <p:cNvSpPr txBox="1"/>
          <p:nvPr/>
        </p:nvSpPr>
        <p:spPr>
          <a:xfrm>
            <a:off x="6324325" y="7500358"/>
            <a:ext cx="2609850" cy="1344930"/>
          </a:xfrm>
          <a:prstGeom prst="rect">
            <a:avLst/>
          </a:prstGeom>
        </p:spPr>
        <p:txBody>
          <a:bodyPr vert="horz" wrap="square" lIns="0" tIns="11430" rIns="0" bIns="0" rtlCol="0">
            <a:spAutoFit/>
          </a:bodyPr>
          <a:lstStyle/>
          <a:p>
            <a:pPr marL="12065" marR="5080" algn="ctr">
              <a:lnSpc>
                <a:spcPct val="111000"/>
              </a:lnSpc>
              <a:spcBef>
                <a:spcPts val="90"/>
              </a:spcBef>
            </a:pPr>
            <a:r>
              <a:rPr sz="2600" spc="-190" dirty="0">
                <a:solidFill>
                  <a:srgbClr val="1172DD"/>
                </a:solidFill>
                <a:latin typeface="MS Reference Sans Serif" panose="020B0604030504040204" pitchFamily="34" charset="0"/>
                <a:cs typeface="Calibri"/>
              </a:rPr>
              <a:t>Examining</a:t>
            </a:r>
            <a:r>
              <a:rPr sz="2600" spc="-10" dirty="0">
                <a:solidFill>
                  <a:srgbClr val="1172DD"/>
                </a:solidFill>
                <a:latin typeface="MS Reference Sans Serif" panose="020B0604030504040204" pitchFamily="34" charset="0"/>
                <a:cs typeface="Calibri"/>
              </a:rPr>
              <a:t> </a:t>
            </a:r>
            <a:r>
              <a:rPr sz="2600" spc="-25" dirty="0">
                <a:solidFill>
                  <a:srgbClr val="1172DD"/>
                </a:solidFill>
                <a:latin typeface="MS Reference Sans Serif" panose="020B0604030504040204" pitchFamily="34" charset="0"/>
                <a:cs typeface="Calibri"/>
              </a:rPr>
              <a:t>the </a:t>
            </a:r>
            <a:r>
              <a:rPr sz="2600" spc="-185" dirty="0">
                <a:solidFill>
                  <a:srgbClr val="1172DD"/>
                </a:solidFill>
                <a:latin typeface="MS Reference Sans Serif" panose="020B0604030504040204" pitchFamily="34" charset="0"/>
                <a:cs typeface="Calibri"/>
              </a:rPr>
              <a:t>confusion</a:t>
            </a:r>
            <a:r>
              <a:rPr sz="2600" spc="-70" dirty="0">
                <a:solidFill>
                  <a:srgbClr val="1172DD"/>
                </a:solidFill>
                <a:latin typeface="MS Reference Sans Serif" panose="020B0604030504040204" pitchFamily="34" charset="0"/>
                <a:cs typeface="Calibri"/>
              </a:rPr>
              <a:t> </a:t>
            </a:r>
            <a:r>
              <a:rPr sz="2600" spc="-210" dirty="0">
                <a:solidFill>
                  <a:srgbClr val="1172DD"/>
                </a:solidFill>
                <a:latin typeface="MS Reference Sans Serif" panose="020B0604030504040204" pitchFamily="34" charset="0"/>
                <a:cs typeface="Calibri"/>
              </a:rPr>
              <a:t>matrix</a:t>
            </a:r>
            <a:r>
              <a:rPr sz="2600" spc="-65" dirty="0">
                <a:solidFill>
                  <a:srgbClr val="1172DD"/>
                </a:solidFill>
                <a:latin typeface="MS Reference Sans Serif" panose="020B0604030504040204" pitchFamily="34" charset="0"/>
                <a:cs typeface="Calibri"/>
              </a:rPr>
              <a:t> </a:t>
            </a:r>
            <a:r>
              <a:rPr sz="2600" spc="-254" dirty="0">
                <a:solidFill>
                  <a:srgbClr val="1172DD"/>
                </a:solidFill>
                <a:latin typeface="MS Reference Sans Serif" panose="020B0604030504040204" pitchFamily="34" charset="0"/>
                <a:cs typeface="Calibri"/>
              </a:rPr>
              <a:t>for</a:t>
            </a:r>
            <a:r>
              <a:rPr sz="2600" spc="-70" dirty="0">
                <a:solidFill>
                  <a:srgbClr val="1172DD"/>
                </a:solidFill>
                <a:latin typeface="MS Reference Sans Serif" panose="020B0604030504040204" pitchFamily="34" charset="0"/>
                <a:cs typeface="Calibri"/>
              </a:rPr>
              <a:t> </a:t>
            </a:r>
            <a:r>
              <a:rPr sz="2600" spc="-85" dirty="0">
                <a:solidFill>
                  <a:srgbClr val="1172DD"/>
                </a:solidFill>
                <a:latin typeface="MS Reference Sans Serif" panose="020B0604030504040204" pitchFamily="34" charset="0"/>
                <a:cs typeface="Calibri"/>
              </a:rPr>
              <a:t>all </a:t>
            </a:r>
            <a:r>
              <a:rPr sz="2600" spc="-45" dirty="0">
                <a:solidFill>
                  <a:srgbClr val="1172DD"/>
                </a:solidFill>
                <a:latin typeface="MS Reference Sans Serif" panose="020B0604030504040204" pitchFamily="34" charset="0"/>
                <a:cs typeface="Calibri"/>
              </a:rPr>
              <a:t>models</a:t>
            </a:r>
            <a:endParaRPr sz="2600" dirty="0">
              <a:latin typeface="MS Reference Sans Serif" panose="020B0604030504040204" pitchFamily="34" charset="0"/>
              <a:cs typeface="Calibri"/>
            </a:endParaRPr>
          </a:p>
        </p:txBody>
      </p:sp>
      <p:sp>
        <p:nvSpPr>
          <p:cNvPr id="17" name="object 17"/>
          <p:cNvSpPr/>
          <p:nvPr/>
        </p:nvSpPr>
        <p:spPr>
          <a:xfrm>
            <a:off x="1075671" y="6600181"/>
            <a:ext cx="3669029" cy="3241675"/>
          </a:xfrm>
          <a:custGeom>
            <a:avLst/>
            <a:gdLst/>
            <a:ahLst/>
            <a:cxnLst/>
            <a:rect l="l" t="t" r="r" b="b"/>
            <a:pathLst>
              <a:path w="3669029"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6" y="103851"/>
                </a:lnTo>
                <a:lnTo>
                  <a:pt x="72519" y="140062"/>
                </a:lnTo>
                <a:lnTo>
                  <a:pt x="46617" y="180614"/>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70" y="3169025"/>
                </a:lnTo>
                <a:lnTo>
                  <a:pt x="3565082" y="3137698"/>
                </a:lnTo>
                <a:lnTo>
                  <a:pt x="3596410" y="3101488"/>
                </a:lnTo>
                <a:lnTo>
                  <a:pt x="3622311"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11" y="180614"/>
                </a:lnTo>
                <a:lnTo>
                  <a:pt x="3596410" y="140062"/>
                </a:lnTo>
                <a:lnTo>
                  <a:pt x="3565082" y="103851"/>
                </a:lnTo>
                <a:lnTo>
                  <a:pt x="3528870" y="72524"/>
                </a:lnTo>
                <a:lnTo>
                  <a:pt x="3488314" y="46623"/>
                </a:lnTo>
                <a:lnTo>
                  <a:pt x="3443957" y="26690"/>
                </a:lnTo>
                <a:lnTo>
                  <a:pt x="3368196" y="7908"/>
                </a:lnTo>
                <a:lnTo>
                  <a:pt x="3320107" y="3336"/>
                </a:lnTo>
                <a:lnTo>
                  <a:pt x="3264027" y="988"/>
                </a:lnTo>
                <a:lnTo>
                  <a:pt x="3199068" y="123"/>
                </a:lnTo>
                <a:lnTo>
                  <a:pt x="3124344" y="0"/>
                </a:lnTo>
                <a:close/>
              </a:path>
            </a:pathLst>
          </a:custGeom>
          <a:solidFill>
            <a:srgbClr val="D5D5D5"/>
          </a:solidFill>
        </p:spPr>
        <p:txBody>
          <a:bodyPr wrap="square" lIns="0" tIns="0" rIns="0" bIns="0" rtlCol="0"/>
          <a:lstStyle/>
          <a:p>
            <a:endParaRPr/>
          </a:p>
        </p:txBody>
      </p:sp>
      <p:sp>
        <p:nvSpPr>
          <p:cNvPr id="18" name="object 18"/>
          <p:cNvSpPr txBox="1"/>
          <p:nvPr/>
        </p:nvSpPr>
        <p:spPr>
          <a:xfrm>
            <a:off x="1222130" y="7125900"/>
            <a:ext cx="3343203" cy="2190151"/>
          </a:xfrm>
          <a:prstGeom prst="rect">
            <a:avLst/>
          </a:prstGeom>
        </p:spPr>
        <p:txBody>
          <a:bodyPr vert="horz" wrap="square" lIns="0" tIns="11430" rIns="0" bIns="0" rtlCol="0">
            <a:spAutoFit/>
          </a:bodyPr>
          <a:lstStyle/>
          <a:p>
            <a:pPr marL="12700" marR="5080" algn="ctr">
              <a:lnSpc>
                <a:spcPct val="111000"/>
              </a:lnSpc>
              <a:spcBef>
                <a:spcPts val="90"/>
              </a:spcBef>
            </a:pPr>
            <a:r>
              <a:rPr sz="2600" spc="-150" dirty="0">
                <a:solidFill>
                  <a:srgbClr val="043F0B"/>
                </a:solidFill>
                <a:latin typeface="MS Reference Sans Serif" panose="020B0604030504040204" pitchFamily="34" charset="0"/>
                <a:cs typeface="Calibri"/>
              </a:rPr>
              <a:t>Finding</a:t>
            </a:r>
            <a:r>
              <a:rPr sz="2600" spc="-55" dirty="0">
                <a:solidFill>
                  <a:srgbClr val="043F0B"/>
                </a:solidFill>
                <a:latin typeface="MS Reference Sans Serif" panose="020B0604030504040204" pitchFamily="34" charset="0"/>
                <a:cs typeface="Calibri"/>
              </a:rPr>
              <a:t> </a:t>
            </a:r>
            <a:r>
              <a:rPr sz="2600" spc="-229" dirty="0">
                <a:solidFill>
                  <a:srgbClr val="043F0B"/>
                </a:solidFill>
                <a:latin typeface="MS Reference Sans Serif" panose="020B0604030504040204" pitchFamily="34" charset="0"/>
                <a:cs typeface="Calibri"/>
              </a:rPr>
              <a:t>the</a:t>
            </a:r>
            <a:r>
              <a:rPr sz="2600" spc="-50" dirty="0">
                <a:solidFill>
                  <a:srgbClr val="043F0B"/>
                </a:solidFill>
                <a:latin typeface="MS Reference Sans Serif" panose="020B0604030504040204" pitchFamily="34" charset="0"/>
                <a:cs typeface="Calibri"/>
              </a:rPr>
              <a:t> </a:t>
            </a:r>
            <a:r>
              <a:rPr sz="2600" spc="-265" dirty="0">
                <a:solidFill>
                  <a:srgbClr val="043F0B"/>
                </a:solidFill>
                <a:latin typeface="MS Reference Sans Serif" panose="020B0604030504040204" pitchFamily="34" charset="0"/>
                <a:cs typeface="Calibri"/>
              </a:rPr>
              <a:t>method </a:t>
            </a:r>
            <a:r>
              <a:rPr sz="2600" spc="-225" dirty="0">
                <a:solidFill>
                  <a:srgbClr val="043F0B"/>
                </a:solidFill>
                <a:latin typeface="MS Reference Sans Serif" panose="020B0604030504040204" pitchFamily="34" charset="0"/>
                <a:cs typeface="Calibri"/>
              </a:rPr>
              <a:t>performs</a:t>
            </a:r>
            <a:r>
              <a:rPr sz="2600" spc="-65" dirty="0">
                <a:solidFill>
                  <a:srgbClr val="043F0B"/>
                </a:solidFill>
                <a:latin typeface="MS Reference Sans Serif" panose="020B0604030504040204" pitchFamily="34" charset="0"/>
                <a:cs typeface="Calibri"/>
              </a:rPr>
              <a:t> </a:t>
            </a:r>
            <a:r>
              <a:rPr sz="2600" spc="-190" dirty="0">
                <a:solidFill>
                  <a:srgbClr val="043F0B"/>
                </a:solidFill>
                <a:latin typeface="MS Reference Sans Serif" panose="020B0604030504040204" pitchFamily="34" charset="0"/>
                <a:cs typeface="Calibri"/>
              </a:rPr>
              <a:t>best</a:t>
            </a:r>
            <a:r>
              <a:rPr sz="2600" spc="-65" dirty="0">
                <a:solidFill>
                  <a:srgbClr val="043F0B"/>
                </a:solidFill>
                <a:latin typeface="MS Reference Sans Serif" panose="020B0604030504040204" pitchFamily="34" charset="0"/>
                <a:cs typeface="Calibri"/>
              </a:rPr>
              <a:t> </a:t>
            </a:r>
            <a:r>
              <a:rPr sz="2600" spc="-25" dirty="0">
                <a:solidFill>
                  <a:srgbClr val="043F0B"/>
                </a:solidFill>
                <a:latin typeface="MS Reference Sans Serif" panose="020B0604030504040204" pitchFamily="34" charset="0"/>
                <a:cs typeface="Calibri"/>
              </a:rPr>
              <a:t>by </a:t>
            </a:r>
            <a:r>
              <a:rPr sz="2600" spc="-190" dirty="0">
                <a:solidFill>
                  <a:srgbClr val="043F0B"/>
                </a:solidFill>
                <a:latin typeface="MS Reference Sans Serif" panose="020B0604030504040204" pitchFamily="34" charset="0"/>
                <a:cs typeface="Calibri"/>
              </a:rPr>
              <a:t>examining</a:t>
            </a:r>
            <a:r>
              <a:rPr sz="2600" spc="-10" dirty="0">
                <a:solidFill>
                  <a:srgbClr val="043F0B"/>
                </a:solidFill>
                <a:latin typeface="MS Reference Sans Serif" panose="020B0604030504040204" pitchFamily="34" charset="0"/>
                <a:cs typeface="Calibri"/>
              </a:rPr>
              <a:t> </a:t>
            </a:r>
            <a:r>
              <a:rPr sz="2600" spc="-25" dirty="0">
                <a:solidFill>
                  <a:srgbClr val="043F0B"/>
                </a:solidFill>
                <a:latin typeface="MS Reference Sans Serif" panose="020B0604030504040204" pitchFamily="34" charset="0"/>
                <a:cs typeface="Calibri"/>
              </a:rPr>
              <a:t>the </a:t>
            </a:r>
            <a:r>
              <a:rPr sz="2600" spc="-140" dirty="0">
                <a:solidFill>
                  <a:srgbClr val="043F0B"/>
                </a:solidFill>
                <a:latin typeface="MS Reference Sans Serif" panose="020B0604030504040204" pitchFamily="34" charset="0"/>
                <a:cs typeface="Calibri"/>
              </a:rPr>
              <a:t>Jaccard_score</a:t>
            </a:r>
            <a:r>
              <a:rPr sz="2600" spc="-40" dirty="0">
                <a:solidFill>
                  <a:srgbClr val="043F0B"/>
                </a:solidFill>
                <a:latin typeface="MS Reference Sans Serif" panose="020B0604030504040204" pitchFamily="34" charset="0"/>
                <a:cs typeface="Calibri"/>
              </a:rPr>
              <a:t> </a:t>
            </a:r>
            <a:r>
              <a:rPr sz="2600" spc="-30" dirty="0">
                <a:solidFill>
                  <a:srgbClr val="043F0B"/>
                </a:solidFill>
                <a:latin typeface="MS Reference Sans Serif" panose="020B0604030504040204" pitchFamily="34" charset="0"/>
                <a:cs typeface="Calibri"/>
              </a:rPr>
              <a:t>and </a:t>
            </a:r>
            <a:r>
              <a:rPr sz="2600" spc="-190" dirty="0">
                <a:solidFill>
                  <a:srgbClr val="043F0B"/>
                </a:solidFill>
                <a:latin typeface="MS Reference Sans Serif" panose="020B0604030504040204" pitchFamily="34" charset="0"/>
                <a:cs typeface="Calibri"/>
              </a:rPr>
              <a:t>F1_score</a:t>
            </a:r>
            <a:r>
              <a:rPr sz="2600" spc="-85" dirty="0">
                <a:solidFill>
                  <a:srgbClr val="043F0B"/>
                </a:solidFill>
                <a:latin typeface="MS Reference Sans Serif" panose="020B0604030504040204" pitchFamily="34" charset="0"/>
                <a:cs typeface="Calibri"/>
              </a:rPr>
              <a:t> </a:t>
            </a:r>
            <a:r>
              <a:rPr sz="2600" spc="-35" dirty="0">
                <a:solidFill>
                  <a:srgbClr val="043F0B"/>
                </a:solidFill>
                <a:latin typeface="MS Reference Sans Serif" panose="020B0604030504040204" pitchFamily="34" charset="0"/>
                <a:cs typeface="Calibri"/>
              </a:rPr>
              <a:t>metrics</a:t>
            </a:r>
            <a:endParaRPr sz="2600" dirty="0">
              <a:latin typeface="MS Reference Sans Serif" panose="020B0604030504040204" pitchFamily="34" charset="0"/>
              <a:cs typeface="Calibri"/>
            </a:endParaRPr>
          </a:p>
        </p:txBody>
      </p:sp>
      <p:grpSp>
        <p:nvGrpSpPr>
          <p:cNvPr id="20" name="object 20"/>
          <p:cNvGrpSpPr/>
          <p:nvPr/>
        </p:nvGrpSpPr>
        <p:grpSpPr>
          <a:xfrm>
            <a:off x="9596145" y="3454548"/>
            <a:ext cx="887730" cy="846455"/>
            <a:chOff x="9596145" y="3454548"/>
            <a:chExt cx="887730" cy="846455"/>
          </a:xfrm>
        </p:grpSpPr>
        <p:sp>
          <p:nvSpPr>
            <p:cNvPr id="21" name="object 21"/>
            <p:cNvSpPr/>
            <p:nvPr/>
          </p:nvSpPr>
          <p:spPr>
            <a:xfrm>
              <a:off x="9622322" y="3480725"/>
              <a:ext cx="835025" cy="793750"/>
            </a:xfrm>
            <a:custGeom>
              <a:avLst/>
              <a:gdLst/>
              <a:ahLst/>
              <a:cxnLst/>
              <a:rect l="l" t="t" r="r" b="b"/>
              <a:pathLst>
                <a:path w="835025" h="793750">
                  <a:moveTo>
                    <a:pt x="469137" y="0"/>
                  </a:moveTo>
                  <a:lnTo>
                    <a:pt x="469137" y="269855"/>
                  </a:lnTo>
                  <a:lnTo>
                    <a:pt x="0" y="269855"/>
                  </a:lnTo>
                  <a:lnTo>
                    <a:pt x="0" y="523847"/>
                  </a:lnTo>
                  <a:lnTo>
                    <a:pt x="469137" y="523847"/>
                  </a:lnTo>
                  <a:lnTo>
                    <a:pt x="469137" y="793714"/>
                  </a:lnTo>
                  <a:lnTo>
                    <a:pt x="834916" y="396857"/>
                  </a:lnTo>
                  <a:lnTo>
                    <a:pt x="469137" y="0"/>
                  </a:lnTo>
                  <a:close/>
                </a:path>
              </a:pathLst>
            </a:custGeom>
            <a:solidFill>
              <a:srgbClr val="D5D5D5"/>
            </a:solidFill>
          </p:spPr>
          <p:txBody>
            <a:bodyPr wrap="square" lIns="0" tIns="0" rIns="0" bIns="0" rtlCol="0"/>
            <a:lstStyle/>
            <a:p>
              <a:endParaRPr/>
            </a:p>
          </p:txBody>
        </p:sp>
        <p:sp>
          <p:nvSpPr>
            <p:cNvPr id="22" name="object 22"/>
            <p:cNvSpPr/>
            <p:nvPr/>
          </p:nvSpPr>
          <p:spPr>
            <a:xfrm>
              <a:off x="9622322" y="3480725"/>
              <a:ext cx="835025" cy="793750"/>
            </a:xfrm>
            <a:custGeom>
              <a:avLst/>
              <a:gdLst/>
              <a:ahLst/>
              <a:cxnLst/>
              <a:rect l="l" t="t" r="r" b="b"/>
              <a:pathLst>
                <a:path w="835025" h="793750">
                  <a:moveTo>
                    <a:pt x="469137" y="523847"/>
                  </a:moveTo>
                  <a:lnTo>
                    <a:pt x="469137" y="793714"/>
                  </a:lnTo>
                  <a:lnTo>
                    <a:pt x="834916" y="396857"/>
                  </a:lnTo>
                  <a:lnTo>
                    <a:pt x="469137" y="0"/>
                  </a:lnTo>
                  <a:lnTo>
                    <a:pt x="469137" y="269855"/>
                  </a:lnTo>
                  <a:lnTo>
                    <a:pt x="0" y="269855"/>
                  </a:lnTo>
                  <a:lnTo>
                    <a:pt x="0" y="523847"/>
                  </a:lnTo>
                  <a:lnTo>
                    <a:pt x="469137" y="523847"/>
                  </a:lnTo>
                  <a:close/>
                </a:path>
              </a:pathLst>
            </a:custGeom>
            <a:ln w="52354">
              <a:solidFill>
                <a:srgbClr val="D5D5D5"/>
              </a:solidFill>
            </a:ln>
          </p:spPr>
          <p:txBody>
            <a:bodyPr wrap="square" lIns="0" tIns="0" rIns="0" bIns="0" rtlCol="0"/>
            <a:lstStyle/>
            <a:p>
              <a:endParaRPr/>
            </a:p>
          </p:txBody>
        </p:sp>
      </p:grpSp>
      <p:grpSp>
        <p:nvGrpSpPr>
          <p:cNvPr id="23" name="object 23"/>
          <p:cNvGrpSpPr/>
          <p:nvPr/>
        </p:nvGrpSpPr>
        <p:grpSpPr>
          <a:xfrm>
            <a:off x="4839907" y="3454548"/>
            <a:ext cx="887730" cy="846455"/>
            <a:chOff x="4839907" y="3454548"/>
            <a:chExt cx="887730" cy="846455"/>
          </a:xfrm>
        </p:grpSpPr>
        <p:sp>
          <p:nvSpPr>
            <p:cNvPr id="24" name="object 24"/>
            <p:cNvSpPr/>
            <p:nvPr/>
          </p:nvSpPr>
          <p:spPr>
            <a:xfrm>
              <a:off x="4866083" y="3480725"/>
              <a:ext cx="835025" cy="793750"/>
            </a:xfrm>
            <a:custGeom>
              <a:avLst/>
              <a:gdLst/>
              <a:ahLst/>
              <a:cxnLst/>
              <a:rect l="l" t="t" r="r" b="b"/>
              <a:pathLst>
                <a:path w="835025" h="793750">
                  <a:moveTo>
                    <a:pt x="469137" y="0"/>
                  </a:moveTo>
                  <a:lnTo>
                    <a:pt x="469137" y="269855"/>
                  </a:lnTo>
                  <a:lnTo>
                    <a:pt x="0" y="269855"/>
                  </a:lnTo>
                  <a:lnTo>
                    <a:pt x="0" y="523847"/>
                  </a:lnTo>
                  <a:lnTo>
                    <a:pt x="469137" y="523847"/>
                  </a:lnTo>
                  <a:lnTo>
                    <a:pt x="469137" y="793714"/>
                  </a:lnTo>
                  <a:lnTo>
                    <a:pt x="834916" y="396857"/>
                  </a:lnTo>
                  <a:lnTo>
                    <a:pt x="469137" y="0"/>
                  </a:lnTo>
                  <a:close/>
                </a:path>
              </a:pathLst>
            </a:custGeom>
            <a:solidFill>
              <a:srgbClr val="D5D5D5"/>
            </a:solidFill>
          </p:spPr>
          <p:txBody>
            <a:bodyPr wrap="square" lIns="0" tIns="0" rIns="0" bIns="0" rtlCol="0"/>
            <a:lstStyle/>
            <a:p>
              <a:endParaRPr/>
            </a:p>
          </p:txBody>
        </p:sp>
        <p:sp>
          <p:nvSpPr>
            <p:cNvPr id="25" name="object 25"/>
            <p:cNvSpPr/>
            <p:nvPr/>
          </p:nvSpPr>
          <p:spPr>
            <a:xfrm>
              <a:off x="4866084" y="3480725"/>
              <a:ext cx="835025" cy="793750"/>
            </a:xfrm>
            <a:custGeom>
              <a:avLst/>
              <a:gdLst/>
              <a:ahLst/>
              <a:cxnLst/>
              <a:rect l="l" t="t" r="r" b="b"/>
              <a:pathLst>
                <a:path w="835025" h="793750">
                  <a:moveTo>
                    <a:pt x="469137" y="523847"/>
                  </a:moveTo>
                  <a:lnTo>
                    <a:pt x="469137" y="793714"/>
                  </a:lnTo>
                  <a:lnTo>
                    <a:pt x="834916" y="396857"/>
                  </a:lnTo>
                  <a:lnTo>
                    <a:pt x="469137" y="0"/>
                  </a:lnTo>
                  <a:lnTo>
                    <a:pt x="469137" y="269855"/>
                  </a:lnTo>
                  <a:lnTo>
                    <a:pt x="0" y="269855"/>
                  </a:lnTo>
                  <a:lnTo>
                    <a:pt x="0" y="523847"/>
                  </a:lnTo>
                  <a:lnTo>
                    <a:pt x="469137" y="523847"/>
                  </a:lnTo>
                  <a:close/>
                </a:path>
              </a:pathLst>
            </a:custGeom>
            <a:ln w="52354">
              <a:solidFill>
                <a:srgbClr val="D5D5D5"/>
              </a:solidFill>
            </a:ln>
          </p:spPr>
          <p:txBody>
            <a:bodyPr wrap="square" lIns="0" tIns="0" rIns="0" bIns="0" rtlCol="0"/>
            <a:lstStyle/>
            <a:p>
              <a:endParaRPr/>
            </a:p>
          </p:txBody>
        </p:sp>
      </p:grpSp>
      <p:grpSp>
        <p:nvGrpSpPr>
          <p:cNvPr id="26" name="object 26"/>
          <p:cNvGrpSpPr/>
          <p:nvPr/>
        </p:nvGrpSpPr>
        <p:grpSpPr>
          <a:xfrm>
            <a:off x="14352387" y="3454548"/>
            <a:ext cx="887730" cy="846455"/>
            <a:chOff x="14352387" y="3454548"/>
            <a:chExt cx="887730" cy="846455"/>
          </a:xfrm>
        </p:grpSpPr>
        <p:sp>
          <p:nvSpPr>
            <p:cNvPr id="27" name="object 27"/>
            <p:cNvSpPr/>
            <p:nvPr/>
          </p:nvSpPr>
          <p:spPr>
            <a:xfrm>
              <a:off x="14378567" y="3480725"/>
              <a:ext cx="835025" cy="793750"/>
            </a:xfrm>
            <a:custGeom>
              <a:avLst/>
              <a:gdLst/>
              <a:ahLst/>
              <a:cxnLst/>
              <a:rect l="l" t="t" r="r" b="b"/>
              <a:pathLst>
                <a:path w="835025" h="793750">
                  <a:moveTo>
                    <a:pt x="469127" y="0"/>
                  </a:moveTo>
                  <a:lnTo>
                    <a:pt x="469127" y="269855"/>
                  </a:lnTo>
                  <a:lnTo>
                    <a:pt x="0" y="269855"/>
                  </a:lnTo>
                  <a:lnTo>
                    <a:pt x="0" y="523847"/>
                  </a:lnTo>
                  <a:lnTo>
                    <a:pt x="469127" y="523847"/>
                  </a:lnTo>
                  <a:lnTo>
                    <a:pt x="469127" y="793714"/>
                  </a:lnTo>
                  <a:lnTo>
                    <a:pt x="834906" y="396857"/>
                  </a:lnTo>
                  <a:lnTo>
                    <a:pt x="469127" y="0"/>
                  </a:lnTo>
                  <a:close/>
                </a:path>
              </a:pathLst>
            </a:custGeom>
            <a:solidFill>
              <a:srgbClr val="D5D5D5"/>
            </a:solidFill>
          </p:spPr>
          <p:txBody>
            <a:bodyPr wrap="square" lIns="0" tIns="0" rIns="0" bIns="0" rtlCol="0"/>
            <a:lstStyle/>
            <a:p>
              <a:endParaRPr/>
            </a:p>
          </p:txBody>
        </p:sp>
        <p:sp>
          <p:nvSpPr>
            <p:cNvPr id="28" name="object 28"/>
            <p:cNvSpPr/>
            <p:nvPr/>
          </p:nvSpPr>
          <p:spPr>
            <a:xfrm>
              <a:off x="14378564" y="3480725"/>
              <a:ext cx="835025" cy="793750"/>
            </a:xfrm>
            <a:custGeom>
              <a:avLst/>
              <a:gdLst/>
              <a:ahLst/>
              <a:cxnLst/>
              <a:rect l="l" t="t" r="r" b="b"/>
              <a:pathLst>
                <a:path w="835025" h="793750">
                  <a:moveTo>
                    <a:pt x="469137" y="523847"/>
                  </a:moveTo>
                  <a:lnTo>
                    <a:pt x="469137" y="793714"/>
                  </a:lnTo>
                  <a:lnTo>
                    <a:pt x="834916" y="396857"/>
                  </a:lnTo>
                  <a:lnTo>
                    <a:pt x="469137" y="0"/>
                  </a:lnTo>
                  <a:lnTo>
                    <a:pt x="469137" y="269855"/>
                  </a:lnTo>
                  <a:lnTo>
                    <a:pt x="0" y="269855"/>
                  </a:lnTo>
                  <a:lnTo>
                    <a:pt x="0" y="523847"/>
                  </a:lnTo>
                  <a:lnTo>
                    <a:pt x="469137" y="523847"/>
                  </a:lnTo>
                  <a:close/>
                </a:path>
              </a:pathLst>
            </a:custGeom>
            <a:ln w="52354">
              <a:solidFill>
                <a:srgbClr val="D5D5D5"/>
              </a:solidFill>
            </a:ln>
          </p:spPr>
          <p:txBody>
            <a:bodyPr wrap="square" lIns="0" tIns="0" rIns="0" bIns="0" rtlCol="0"/>
            <a:lstStyle/>
            <a:p>
              <a:endParaRPr/>
            </a:p>
          </p:txBody>
        </p:sp>
      </p:grpSp>
      <p:grpSp>
        <p:nvGrpSpPr>
          <p:cNvPr id="29" name="object 29"/>
          <p:cNvGrpSpPr/>
          <p:nvPr/>
        </p:nvGrpSpPr>
        <p:grpSpPr>
          <a:xfrm>
            <a:off x="4839909" y="7797924"/>
            <a:ext cx="887730" cy="846455"/>
            <a:chOff x="4839909" y="7797924"/>
            <a:chExt cx="887730" cy="846455"/>
          </a:xfrm>
        </p:grpSpPr>
        <p:sp>
          <p:nvSpPr>
            <p:cNvPr id="30" name="object 30"/>
            <p:cNvSpPr/>
            <p:nvPr/>
          </p:nvSpPr>
          <p:spPr>
            <a:xfrm>
              <a:off x="4866086" y="7824102"/>
              <a:ext cx="835025" cy="793750"/>
            </a:xfrm>
            <a:custGeom>
              <a:avLst/>
              <a:gdLst/>
              <a:ahLst/>
              <a:cxnLst/>
              <a:rect l="l" t="t" r="r" b="b"/>
              <a:pathLst>
                <a:path w="835025" h="793750">
                  <a:moveTo>
                    <a:pt x="365779" y="0"/>
                  </a:moveTo>
                  <a:lnTo>
                    <a:pt x="0" y="396857"/>
                  </a:lnTo>
                  <a:lnTo>
                    <a:pt x="365779" y="793714"/>
                  </a:lnTo>
                  <a:lnTo>
                    <a:pt x="365779" y="523847"/>
                  </a:lnTo>
                  <a:lnTo>
                    <a:pt x="834916" y="523847"/>
                  </a:lnTo>
                  <a:lnTo>
                    <a:pt x="834916" y="269855"/>
                  </a:lnTo>
                  <a:lnTo>
                    <a:pt x="365779" y="269855"/>
                  </a:lnTo>
                  <a:lnTo>
                    <a:pt x="365779" y="0"/>
                  </a:lnTo>
                  <a:close/>
                </a:path>
              </a:pathLst>
            </a:custGeom>
            <a:solidFill>
              <a:srgbClr val="D5D5D5"/>
            </a:solidFill>
          </p:spPr>
          <p:txBody>
            <a:bodyPr wrap="square" lIns="0" tIns="0" rIns="0" bIns="0" rtlCol="0"/>
            <a:lstStyle/>
            <a:p>
              <a:endParaRPr/>
            </a:p>
          </p:txBody>
        </p:sp>
        <p:sp>
          <p:nvSpPr>
            <p:cNvPr id="31" name="object 31"/>
            <p:cNvSpPr/>
            <p:nvPr/>
          </p:nvSpPr>
          <p:spPr>
            <a:xfrm>
              <a:off x="4866086" y="7824101"/>
              <a:ext cx="835025" cy="793750"/>
            </a:xfrm>
            <a:custGeom>
              <a:avLst/>
              <a:gdLst/>
              <a:ahLst/>
              <a:cxnLst/>
              <a:rect l="l" t="t" r="r" b="b"/>
              <a:pathLst>
                <a:path w="835025" h="793750">
                  <a:moveTo>
                    <a:pt x="365779" y="523847"/>
                  </a:moveTo>
                  <a:lnTo>
                    <a:pt x="365779" y="793714"/>
                  </a:lnTo>
                  <a:lnTo>
                    <a:pt x="0" y="396857"/>
                  </a:lnTo>
                  <a:lnTo>
                    <a:pt x="365779" y="0"/>
                  </a:lnTo>
                  <a:lnTo>
                    <a:pt x="365779" y="269855"/>
                  </a:lnTo>
                  <a:lnTo>
                    <a:pt x="834916" y="269855"/>
                  </a:lnTo>
                  <a:lnTo>
                    <a:pt x="834916" y="523847"/>
                  </a:lnTo>
                  <a:lnTo>
                    <a:pt x="365779" y="523847"/>
                  </a:lnTo>
                  <a:close/>
                </a:path>
              </a:pathLst>
            </a:custGeom>
            <a:ln w="52354">
              <a:solidFill>
                <a:srgbClr val="D5D5D5"/>
              </a:solidFill>
            </a:ln>
          </p:spPr>
          <p:txBody>
            <a:bodyPr wrap="square" lIns="0" tIns="0" rIns="0" bIns="0" rtlCol="0"/>
            <a:lstStyle/>
            <a:p>
              <a:endParaRPr/>
            </a:p>
          </p:txBody>
        </p:sp>
      </p:grpSp>
      <p:grpSp>
        <p:nvGrpSpPr>
          <p:cNvPr id="32" name="object 32"/>
          <p:cNvGrpSpPr/>
          <p:nvPr/>
        </p:nvGrpSpPr>
        <p:grpSpPr>
          <a:xfrm>
            <a:off x="9605571" y="7797924"/>
            <a:ext cx="887730" cy="846455"/>
            <a:chOff x="9605571" y="7797924"/>
            <a:chExt cx="887730" cy="846455"/>
          </a:xfrm>
        </p:grpSpPr>
        <p:sp>
          <p:nvSpPr>
            <p:cNvPr id="33" name="object 33"/>
            <p:cNvSpPr/>
            <p:nvPr/>
          </p:nvSpPr>
          <p:spPr>
            <a:xfrm>
              <a:off x="9631750" y="7824102"/>
              <a:ext cx="835025" cy="793750"/>
            </a:xfrm>
            <a:custGeom>
              <a:avLst/>
              <a:gdLst/>
              <a:ahLst/>
              <a:cxnLst/>
              <a:rect l="l" t="t" r="r" b="b"/>
              <a:pathLst>
                <a:path w="835025" h="793750">
                  <a:moveTo>
                    <a:pt x="365779" y="0"/>
                  </a:moveTo>
                  <a:lnTo>
                    <a:pt x="0" y="396857"/>
                  </a:lnTo>
                  <a:lnTo>
                    <a:pt x="365779" y="793714"/>
                  </a:lnTo>
                  <a:lnTo>
                    <a:pt x="365779" y="523847"/>
                  </a:lnTo>
                  <a:lnTo>
                    <a:pt x="834916" y="523847"/>
                  </a:lnTo>
                  <a:lnTo>
                    <a:pt x="834916" y="269855"/>
                  </a:lnTo>
                  <a:lnTo>
                    <a:pt x="365779" y="269855"/>
                  </a:lnTo>
                  <a:lnTo>
                    <a:pt x="365779" y="0"/>
                  </a:lnTo>
                  <a:close/>
                </a:path>
              </a:pathLst>
            </a:custGeom>
            <a:solidFill>
              <a:srgbClr val="D5D5D5"/>
            </a:solidFill>
          </p:spPr>
          <p:txBody>
            <a:bodyPr wrap="square" lIns="0" tIns="0" rIns="0" bIns="0" rtlCol="0"/>
            <a:lstStyle/>
            <a:p>
              <a:endParaRPr/>
            </a:p>
          </p:txBody>
        </p:sp>
        <p:sp>
          <p:nvSpPr>
            <p:cNvPr id="34" name="object 34"/>
            <p:cNvSpPr/>
            <p:nvPr/>
          </p:nvSpPr>
          <p:spPr>
            <a:xfrm>
              <a:off x="9631749" y="7824101"/>
              <a:ext cx="835025" cy="793750"/>
            </a:xfrm>
            <a:custGeom>
              <a:avLst/>
              <a:gdLst/>
              <a:ahLst/>
              <a:cxnLst/>
              <a:rect l="l" t="t" r="r" b="b"/>
              <a:pathLst>
                <a:path w="835025" h="793750">
                  <a:moveTo>
                    <a:pt x="365779" y="523847"/>
                  </a:moveTo>
                  <a:lnTo>
                    <a:pt x="365779" y="793714"/>
                  </a:lnTo>
                  <a:lnTo>
                    <a:pt x="0" y="396857"/>
                  </a:lnTo>
                  <a:lnTo>
                    <a:pt x="365779" y="0"/>
                  </a:lnTo>
                  <a:lnTo>
                    <a:pt x="365779" y="269855"/>
                  </a:lnTo>
                  <a:lnTo>
                    <a:pt x="834916" y="269855"/>
                  </a:lnTo>
                  <a:lnTo>
                    <a:pt x="834916" y="523847"/>
                  </a:lnTo>
                  <a:lnTo>
                    <a:pt x="365779" y="523847"/>
                  </a:lnTo>
                  <a:close/>
                </a:path>
              </a:pathLst>
            </a:custGeom>
            <a:ln w="52354">
              <a:solidFill>
                <a:srgbClr val="D5D5D5"/>
              </a:solidFill>
            </a:ln>
          </p:spPr>
          <p:txBody>
            <a:bodyPr wrap="square" lIns="0" tIns="0" rIns="0" bIns="0" rtlCol="0"/>
            <a:lstStyle/>
            <a:p>
              <a:endParaRPr/>
            </a:p>
          </p:txBody>
        </p:sp>
      </p:grpSp>
      <p:grpSp>
        <p:nvGrpSpPr>
          <p:cNvPr id="35" name="object 35"/>
          <p:cNvGrpSpPr/>
          <p:nvPr/>
        </p:nvGrpSpPr>
        <p:grpSpPr>
          <a:xfrm>
            <a:off x="14361807" y="7797924"/>
            <a:ext cx="887730" cy="846455"/>
            <a:chOff x="14361807" y="7797924"/>
            <a:chExt cx="887730" cy="846455"/>
          </a:xfrm>
        </p:grpSpPr>
        <p:sp>
          <p:nvSpPr>
            <p:cNvPr id="36" name="object 36"/>
            <p:cNvSpPr/>
            <p:nvPr/>
          </p:nvSpPr>
          <p:spPr>
            <a:xfrm>
              <a:off x="14387991" y="7824102"/>
              <a:ext cx="835025" cy="793750"/>
            </a:xfrm>
            <a:custGeom>
              <a:avLst/>
              <a:gdLst/>
              <a:ahLst/>
              <a:cxnLst/>
              <a:rect l="l" t="t" r="r" b="b"/>
              <a:pathLst>
                <a:path w="835025" h="793750">
                  <a:moveTo>
                    <a:pt x="365779" y="0"/>
                  </a:moveTo>
                  <a:lnTo>
                    <a:pt x="0" y="396857"/>
                  </a:lnTo>
                  <a:lnTo>
                    <a:pt x="365779" y="793714"/>
                  </a:lnTo>
                  <a:lnTo>
                    <a:pt x="365779" y="523847"/>
                  </a:lnTo>
                  <a:lnTo>
                    <a:pt x="834906" y="523847"/>
                  </a:lnTo>
                  <a:lnTo>
                    <a:pt x="834906" y="269855"/>
                  </a:lnTo>
                  <a:lnTo>
                    <a:pt x="365779" y="269855"/>
                  </a:lnTo>
                  <a:lnTo>
                    <a:pt x="365779" y="0"/>
                  </a:lnTo>
                  <a:close/>
                </a:path>
              </a:pathLst>
            </a:custGeom>
            <a:solidFill>
              <a:srgbClr val="D5D5D5"/>
            </a:solidFill>
          </p:spPr>
          <p:txBody>
            <a:bodyPr wrap="square" lIns="0" tIns="0" rIns="0" bIns="0" rtlCol="0"/>
            <a:lstStyle/>
            <a:p>
              <a:endParaRPr/>
            </a:p>
          </p:txBody>
        </p:sp>
        <p:sp>
          <p:nvSpPr>
            <p:cNvPr id="37" name="object 37"/>
            <p:cNvSpPr/>
            <p:nvPr/>
          </p:nvSpPr>
          <p:spPr>
            <a:xfrm>
              <a:off x="14387984" y="7824101"/>
              <a:ext cx="835025" cy="793750"/>
            </a:xfrm>
            <a:custGeom>
              <a:avLst/>
              <a:gdLst/>
              <a:ahLst/>
              <a:cxnLst/>
              <a:rect l="l" t="t" r="r" b="b"/>
              <a:pathLst>
                <a:path w="835025" h="793750">
                  <a:moveTo>
                    <a:pt x="365779" y="523847"/>
                  </a:moveTo>
                  <a:lnTo>
                    <a:pt x="365779" y="793714"/>
                  </a:lnTo>
                  <a:lnTo>
                    <a:pt x="0" y="396857"/>
                  </a:lnTo>
                  <a:lnTo>
                    <a:pt x="365779" y="0"/>
                  </a:lnTo>
                  <a:lnTo>
                    <a:pt x="365779" y="269855"/>
                  </a:lnTo>
                  <a:lnTo>
                    <a:pt x="834916" y="269855"/>
                  </a:lnTo>
                  <a:lnTo>
                    <a:pt x="834916" y="523847"/>
                  </a:lnTo>
                  <a:lnTo>
                    <a:pt x="365779" y="523847"/>
                  </a:lnTo>
                  <a:close/>
                </a:path>
              </a:pathLst>
            </a:custGeom>
            <a:ln w="52354">
              <a:solidFill>
                <a:srgbClr val="D5D5D5"/>
              </a:solidFill>
            </a:ln>
          </p:spPr>
          <p:txBody>
            <a:bodyPr wrap="square" lIns="0" tIns="0" rIns="0" bIns="0" rtlCol="0"/>
            <a:lstStyle/>
            <a:p>
              <a:endParaRPr/>
            </a:p>
          </p:txBody>
        </p:sp>
      </p:grpSp>
      <p:grpSp>
        <p:nvGrpSpPr>
          <p:cNvPr id="38" name="object 38"/>
          <p:cNvGrpSpPr/>
          <p:nvPr/>
        </p:nvGrpSpPr>
        <p:grpSpPr>
          <a:xfrm>
            <a:off x="16755825" y="5608611"/>
            <a:ext cx="846455" cy="887730"/>
            <a:chOff x="16755825" y="5608611"/>
            <a:chExt cx="846455" cy="887730"/>
          </a:xfrm>
        </p:grpSpPr>
        <p:sp>
          <p:nvSpPr>
            <p:cNvPr id="39" name="object 39"/>
            <p:cNvSpPr/>
            <p:nvPr/>
          </p:nvSpPr>
          <p:spPr>
            <a:xfrm>
              <a:off x="16782001" y="5634788"/>
              <a:ext cx="793750" cy="835025"/>
            </a:xfrm>
            <a:custGeom>
              <a:avLst/>
              <a:gdLst/>
              <a:ahLst/>
              <a:cxnLst/>
              <a:rect l="l" t="t" r="r" b="b"/>
              <a:pathLst>
                <a:path w="793750" h="835025">
                  <a:moveTo>
                    <a:pt x="523847" y="0"/>
                  </a:moveTo>
                  <a:lnTo>
                    <a:pt x="269855" y="0"/>
                  </a:lnTo>
                  <a:lnTo>
                    <a:pt x="269855" y="469137"/>
                  </a:lnTo>
                  <a:lnTo>
                    <a:pt x="0" y="469137"/>
                  </a:lnTo>
                  <a:lnTo>
                    <a:pt x="396857" y="834916"/>
                  </a:lnTo>
                  <a:lnTo>
                    <a:pt x="793703" y="469137"/>
                  </a:lnTo>
                  <a:lnTo>
                    <a:pt x="523847" y="469137"/>
                  </a:lnTo>
                  <a:lnTo>
                    <a:pt x="523847" y="0"/>
                  </a:lnTo>
                  <a:close/>
                </a:path>
              </a:pathLst>
            </a:custGeom>
            <a:solidFill>
              <a:srgbClr val="D5D5D5"/>
            </a:solidFill>
          </p:spPr>
          <p:txBody>
            <a:bodyPr wrap="square" lIns="0" tIns="0" rIns="0" bIns="0" rtlCol="0"/>
            <a:lstStyle/>
            <a:p>
              <a:endParaRPr/>
            </a:p>
          </p:txBody>
        </p:sp>
        <p:sp>
          <p:nvSpPr>
            <p:cNvPr id="40" name="object 40"/>
            <p:cNvSpPr/>
            <p:nvPr/>
          </p:nvSpPr>
          <p:spPr>
            <a:xfrm>
              <a:off x="16782002" y="5634788"/>
              <a:ext cx="793750" cy="835025"/>
            </a:xfrm>
            <a:custGeom>
              <a:avLst/>
              <a:gdLst/>
              <a:ahLst/>
              <a:cxnLst/>
              <a:rect l="l" t="t" r="r" b="b"/>
              <a:pathLst>
                <a:path w="793750" h="835025">
                  <a:moveTo>
                    <a:pt x="523847" y="469137"/>
                  </a:moveTo>
                  <a:lnTo>
                    <a:pt x="793714" y="469137"/>
                  </a:lnTo>
                  <a:lnTo>
                    <a:pt x="396857" y="834916"/>
                  </a:lnTo>
                  <a:lnTo>
                    <a:pt x="0" y="469137"/>
                  </a:lnTo>
                  <a:lnTo>
                    <a:pt x="269855" y="469137"/>
                  </a:lnTo>
                  <a:lnTo>
                    <a:pt x="269855" y="0"/>
                  </a:lnTo>
                  <a:lnTo>
                    <a:pt x="523847" y="0"/>
                  </a:lnTo>
                  <a:lnTo>
                    <a:pt x="523847" y="469137"/>
                  </a:lnTo>
                  <a:close/>
                </a:path>
              </a:pathLst>
            </a:custGeom>
            <a:ln w="52354">
              <a:solidFill>
                <a:srgbClr val="D5D5D5"/>
              </a:solidFill>
            </a:ln>
          </p:spPr>
          <p:txBody>
            <a:bodyPr wrap="square" lIns="0" tIns="0" rIns="0" bIns="0" rtlCol="0"/>
            <a:lstStyle/>
            <a:p>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664113" y="1055883"/>
            <a:ext cx="2845358" cy="678136"/>
          </a:xfrm>
          <a:prstGeom prst="rect">
            <a:avLst/>
          </a:prstGeom>
        </p:spPr>
      </p:pic>
      <p:sp>
        <p:nvSpPr>
          <p:cNvPr id="3" name="object 3"/>
          <p:cNvSpPr txBox="1"/>
          <p:nvPr/>
        </p:nvSpPr>
        <p:spPr>
          <a:xfrm>
            <a:off x="1520003" y="2911475"/>
            <a:ext cx="245745" cy="4539615"/>
          </a:xfrm>
          <a:prstGeom prst="rect">
            <a:avLst/>
          </a:prstGeom>
        </p:spPr>
        <p:txBody>
          <a:bodyPr vert="horz" wrap="square" lIns="0" tIns="12065" rIns="0" bIns="0" rtlCol="0">
            <a:spAutoFit/>
          </a:bodyPr>
          <a:lstStyle/>
          <a:p>
            <a:pPr marL="12700">
              <a:lnSpc>
                <a:spcPct val="100000"/>
              </a:lnSpc>
              <a:spcBef>
                <a:spcPts val="95"/>
              </a:spcBef>
            </a:pPr>
            <a:r>
              <a:rPr sz="4950" spc="-5" dirty="0">
                <a:solidFill>
                  <a:srgbClr val="FFFFFF"/>
                </a:solidFill>
                <a:latin typeface="Arial"/>
                <a:cs typeface="Arial"/>
              </a:rPr>
              <a:t>•</a:t>
            </a:r>
            <a:endParaRPr sz="4950" dirty="0">
              <a:latin typeface="Arial"/>
              <a:cs typeface="Arial"/>
            </a:endParaRPr>
          </a:p>
          <a:p>
            <a:pPr marL="12700">
              <a:lnSpc>
                <a:spcPct val="100000"/>
              </a:lnSpc>
              <a:spcBef>
                <a:spcPts val="3929"/>
              </a:spcBef>
            </a:pPr>
            <a:r>
              <a:rPr sz="4950" spc="-5" dirty="0">
                <a:solidFill>
                  <a:srgbClr val="FFFFFF"/>
                </a:solidFill>
                <a:latin typeface="Arial"/>
                <a:cs typeface="Arial"/>
              </a:rPr>
              <a:t>•</a:t>
            </a:r>
            <a:endParaRPr sz="4950" dirty="0">
              <a:latin typeface="Arial"/>
              <a:cs typeface="Arial"/>
            </a:endParaRPr>
          </a:p>
          <a:p>
            <a:pPr>
              <a:lnSpc>
                <a:spcPct val="100000"/>
              </a:lnSpc>
            </a:pPr>
            <a:endParaRPr sz="5500" dirty="0">
              <a:latin typeface="Arial"/>
              <a:cs typeface="Arial"/>
            </a:endParaRPr>
          </a:p>
          <a:p>
            <a:pPr>
              <a:lnSpc>
                <a:spcPct val="100000"/>
              </a:lnSpc>
            </a:pPr>
            <a:endParaRPr sz="6500" dirty="0">
              <a:latin typeface="Arial"/>
              <a:cs typeface="Arial"/>
            </a:endParaRPr>
          </a:p>
          <a:p>
            <a:pPr marL="12700">
              <a:lnSpc>
                <a:spcPct val="100000"/>
              </a:lnSpc>
            </a:pPr>
            <a:r>
              <a:rPr sz="4950" spc="-5" dirty="0">
                <a:solidFill>
                  <a:srgbClr val="FFFFFF"/>
                </a:solidFill>
                <a:latin typeface="Arial"/>
                <a:cs typeface="Arial"/>
              </a:rPr>
              <a:t>•</a:t>
            </a:r>
            <a:endParaRPr sz="4950" dirty="0">
              <a:latin typeface="Arial"/>
              <a:cs typeface="Arial"/>
            </a:endParaRPr>
          </a:p>
        </p:txBody>
      </p:sp>
      <p:pic>
        <p:nvPicPr>
          <p:cNvPr id="4" name="object 4"/>
          <p:cNvPicPr/>
          <p:nvPr/>
        </p:nvPicPr>
        <p:blipFill>
          <a:blip r:embed="rId3" cstate="print"/>
          <a:stretch>
            <a:fillRect/>
          </a:stretch>
        </p:blipFill>
        <p:spPr>
          <a:xfrm>
            <a:off x="2051050" y="3216275"/>
            <a:ext cx="9144852" cy="435316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042096" y="4671689"/>
            <a:ext cx="12076993" cy="93647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701200" y="479316"/>
            <a:ext cx="9249393" cy="825022"/>
          </a:xfrm>
          <a:prstGeom prst="rect">
            <a:avLst/>
          </a:prstGeom>
        </p:spPr>
      </p:pic>
      <p:sp>
        <p:nvSpPr>
          <p:cNvPr id="3" name="object 3"/>
          <p:cNvSpPr txBox="1"/>
          <p:nvPr/>
        </p:nvSpPr>
        <p:spPr>
          <a:xfrm>
            <a:off x="1180980" y="6257638"/>
            <a:ext cx="17609820" cy="2929007"/>
          </a:xfrm>
          <a:prstGeom prst="rect">
            <a:avLst/>
          </a:prstGeom>
        </p:spPr>
        <p:txBody>
          <a:bodyPr vert="horz" wrap="square" lIns="0" tIns="340360" rIns="0" bIns="0" rtlCol="0">
            <a:spAutoFit/>
          </a:bodyPr>
          <a:lstStyle/>
          <a:p>
            <a:pPr marL="12700">
              <a:lnSpc>
                <a:spcPct val="100000"/>
              </a:lnSpc>
              <a:spcBef>
                <a:spcPts val="2680"/>
              </a:spcBef>
            </a:pPr>
            <a:r>
              <a:rPr sz="4800" spc="114" dirty="0">
                <a:solidFill>
                  <a:srgbClr val="869FFF"/>
                </a:solidFill>
                <a:latin typeface="MS Reference Sans Serif" panose="020B0604030504040204" pitchFamily="34" charset="0"/>
                <a:cs typeface="Arial"/>
              </a:rPr>
              <a:t>Explanation:</a:t>
            </a:r>
            <a:r>
              <a:rPr lang="en-US" sz="4800" spc="114" dirty="0">
                <a:solidFill>
                  <a:srgbClr val="869FFF"/>
                </a:solidFill>
                <a:latin typeface="MS Reference Sans Serif" panose="020B0604030504040204" pitchFamily="34" charset="0"/>
                <a:cs typeface="Arial"/>
              </a:rPr>
              <a:t> </a:t>
            </a:r>
            <a:r>
              <a:rPr lang="en-US" sz="4000" b="0" i="0" dirty="0">
                <a:solidFill>
                  <a:srgbClr val="D1D5DB"/>
                </a:solidFill>
                <a:effectLst/>
                <a:latin typeface="MS Reference Sans Serif" panose="020B0604030504040204" pitchFamily="34" charset="0"/>
              </a:rPr>
              <a:t>The success rate of a launch site increases with the payload mass, and launches with a payload mass greater than 7000 kg were mostly successful. Additionally, KSC LC 39A has a 100% success rate for payload masses under 5500 kg.</a:t>
            </a:r>
            <a:endParaRPr sz="3650" dirty="0">
              <a:latin typeface="MS Reference Sans Serif" panose="020B0604030504040204" pitchFamily="34" charset="0"/>
              <a:cs typeface="Arial"/>
            </a:endParaRPr>
          </a:p>
        </p:txBody>
      </p:sp>
      <p:pic>
        <p:nvPicPr>
          <p:cNvPr id="6" name="Resim 5">
            <a:extLst>
              <a:ext uri="{FF2B5EF4-FFF2-40B4-BE49-F238E27FC236}">
                <a16:creationId xmlns:a16="http://schemas.microsoft.com/office/drawing/2014/main" id="{E1B46CE2-128C-C0F3-84A0-AE2F6D32A4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869" y="1316153"/>
            <a:ext cx="18272054" cy="494148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776482" y="1055884"/>
            <a:ext cx="10578399" cy="825022"/>
          </a:xfrm>
          <a:prstGeom prst="rect">
            <a:avLst/>
          </a:prstGeom>
        </p:spPr>
      </p:pic>
      <p:sp>
        <p:nvSpPr>
          <p:cNvPr id="3" name="object 3"/>
          <p:cNvSpPr txBox="1">
            <a:spLocks noGrp="1"/>
          </p:cNvSpPr>
          <p:nvPr>
            <p:ph type="title"/>
          </p:nvPr>
        </p:nvSpPr>
        <p:spPr>
          <a:xfrm>
            <a:off x="1136650" y="2478143"/>
            <a:ext cx="4603628" cy="751488"/>
          </a:xfrm>
          <a:prstGeom prst="rect">
            <a:avLst/>
          </a:prstGeom>
        </p:spPr>
        <p:txBody>
          <a:bodyPr vert="horz" wrap="square" lIns="0" tIns="12700" rIns="0" bIns="0" rtlCol="0">
            <a:spAutoFit/>
          </a:bodyPr>
          <a:lstStyle/>
          <a:p>
            <a:pPr marL="12700">
              <a:lnSpc>
                <a:spcPct val="100000"/>
              </a:lnSpc>
              <a:spcBef>
                <a:spcPts val="100"/>
              </a:spcBef>
            </a:pPr>
            <a:r>
              <a:rPr sz="4800" b="1" spc="130" dirty="0">
                <a:solidFill>
                  <a:srgbClr val="869FFF"/>
                </a:solidFill>
                <a:latin typeface="MS Reference Sans Serif" panose="020B0604030504040204" pitchFamily="34" charset="0"/>
              </a:rPr>
              <a:t>Explanation:</a:t>
            </a:r>
            <a:endParaRPr sz="4800" b="1" dirty="0">
              <a:solidFill>
                <a:srgbClr val="869FFF"/>
              </a:solidFill>
              <a:latin typeface="MS Reference Sans Serif" panose="020B0604030504040204" pitchFamily="34" charset="0"/>
            </a:endParaRPr>
          </a:p>
        </p:txBody>
      </p:sp>
      <p:sp>
        <p:nvSpPr>
          <p:cNvPr id="4" name="object 4"/>
          <p:cNvSpPr txBox="1"/>
          <p:nvPr/>
        </p:nvSpPr>
        <p:spPr>
          <a:xfrm>
            <a:off x="1136650" y="3229631"/>
            <a:ext cx="8915400" cy="6317883"/>
          </a:xfrm>
          <a:prstGeom prst="rect">
            <a:avLst/>
          </a:prstGeom>
        </p:spPr>
        <p:txBody>
          <a:bodyPr vert="horz" wrap="square" lIns="0" tIns="331470" rIns="0" bIns="0" rtlCol="0">
            <a:spAutoFit/>
          </a:bodyPr>
          <a:lstStyle/>
          <a:p>
            <a:pPr marL="473075" indent="-461009">
              <a:lnSpc>
                <a:spcPct val="100000"/>
              </a:lnSpc>
              <a:spcBef>
                <a:spcPts val="2610"/>
              </a:spcBef>
              <a:buChar char="•"/>
              <a:tabLst>
                <a:tab pos="473075" algn="l"/>
                <a:tab pos="473709" algn="l"/>
              </a:tabLst>
            </a:pPr>
            <a:r>
              <a:rPr sz="4000" spc="155" dirty="0">
                <a:solidFill>
                  <a:srgbClr val="FFFFFF"/>
                </a:solidFill>
                <a:latin typeface="MS Reference Sans Serif" panose="020B0604030504040204" pitchFamily="34" charset="0"/>
                <a:cs typeface="Arial"/>
              </a:rPr>
              <a:t>Orbits</a:t>
            </a:r>
            <a:r>
              <a:rPr sz="4000" spc="-65" dirty="0">
                <a:solidFill>
                  <a:srgbClr val="FFFFFF"/>
                </a:solidFill>
                <a:latin typeface="MS Reference Sans Serif" panose="020B0604030504040204" pitchFamily="34" charset="0"/>
                <a:cs typeface="Arial"/>
              </a:rPr>
              <a:t> </a:t>
            </a:r>
            <a:r>
              <a:rPr sz="4000" spc="210" dirty="0">
                <a:solidFill>
                  <a:srgbClr val="FFFFFF"/>
                </a:solidFill>
                <a:latin typeface="MS Reference Sans Serif" panose="020B0604030504040204" pitchFamily="34" charset="0"/>
                <a:cs typeface="Arial"/>
              </a:rPr>
              <a:t>with</a:t>
            </a:r>
            <a:r>
              <a:rPr sz="4000" spc="-65" dirty="0">
                <a:solidFill>
                  <a:srgbClr val="FFFFFF"/>
                </a:solidFill>
                <a:latin typeface="MS Reference Sans Serif" panose="020B0604030504040204" pitchFamily="34" charset="0"/>
                <a:cs typeface="Arial"/>
              </a:rPr>
              <a:t> </a:t>
            </a:r>
            <a:r>
              <a:rPr sz="4000" dirty="0">
                <a:solidFill>
                  <a:srgbClr val="FFFFFF"/>
                </a:solidFill>
                <a:latin typeface="MS Reference Sans Serif" panose="020B0604030504040204" pitchFamily="34" charset="0"/>
                <a:cs typeface="Arial"/>
              </a:rPr>
              <a:t>100%</a:t>
            </a:r>
            <a:r>
              <a:rPr sz="4000" spc="-65" dirty="0">
                <a:solidFill>
                  <a:srgbClr val="FFFFFF"/>
                </a:solidFill>
                <a:latin typeface="MS Reference Sans Serif" panose="020B0604030504040204" pitchFamily="34" charset="0"/>
                <a:cs typeface="Arial"/>
              </a:rPr>
              <a:t> </a:t>
            </a:r>
            <a:r>
              <a:rPr sz="4000" spc="65" dirty="0">
                <a:solidFill>
                  <a:srgbClr val="FFFFFF"/>
                </a:solidFill>
                <a:latin typeface="MS Reference Sans Serif" panose="020B0604030504040204" pitchFamily="34" charset="0"/>
                <a:cs typeface="Arial"/>
              </a:rPr>
              <a:t>success</a:t>
            </a:r>
            <a:r>
              <a:rPr sz="4000" spc="-65" dirty="0">
                <a:solidFill>
                  <a:srgbClr val="FFFFFF"/>
                </a:solidFill>
                <a:latin typeface="MS Reference Sans Serif" panose="020B0604030504040204" pitchFamily="34" charset="0"/>
                <a:cs typeface="Arial"/>
              </a:rPr>
              <a:t> </a:t>
            </a:r>
            <a:r>
              <a:rPr sz="4000" spc="85" dirty="0">
                <a:solidFill>
                  <a:srgbClr val="FFFFFF"/>
                </a:solidFill>
                <a:latin typeface="MS Reference Sans Serif" panose="020B0604030504040204" pitchFamily="34" charset="0"/>
                <a:cs typeface="Arial"/>
              </a:rPr>
              <a:t>rate:</a:t>
            </a:r>
            <a:endParaRPr sz="4000" dirty="0">
              <a:latin typeface="MS Reference Sans Serif" panose="020B0604030504040204" pitchFamily="34" charset="0"/>
              <a:cs typeface="Arial"/>
            </a:endParaRPr>
          </a:p>
          <a:p>
            <a:pPr marL="933450" lvl="1" indent="-461009">
              <a:lnSpc>
                <a:spcPct val="100000"/>
              </a:lnSpc>
              <a:spcBef>
                <a:spcPts val="2520"/>
              </a:spcBef>
              <a:buChar char="-"/>
              <a:tabLst>
                <a:tab pos="933450" algn="l"/>
                <a:tab pos="934719" algn="l"/>
              </a:tabLst>
            </a:pPr>
            <a:r>
              <a:rPr sz="4000" spc="-265" dirty="0">
                <a:solidFill>
                  <a:srgbClr val="FFFFFF"/>
                </a:solidFill>
                <a:latin typeface="MS Reference Sans Serif" panose="020B0604030504040204" pitchFamily="34" charset="0"/>
                <a:cs typeface="Arial"/>
              </a:rPr>
              <a:t>ES-</a:t>
            </a:r>
            <a:r>
              <a:rPr sz="4000" spc="-195" dirty="0">
                <a:solidFill>
                  <a:srgbClr val="FFFFFF"/>
                </a:solidFill>
                <a:latin typeface="MS Reference Sans Serif" panose="020B0604030504040204" pitchFamily="34" charset="0"/>
                <a:cs typeface="Arial"/>
              </a:rPr>
              <a:t>L1,</a:t>
            </a:r>
            <a:r>
              <a:rPr sz="4000" spc="-80" dirty="0">
                <a:solidFill>
                  <a:srgbClr val="FFFFFF"/>
                </a:solidFill>
                <a:latin typeface="MS Reference Sans Serif" panose="020B0604030504040204" pitchFamily="34" charset="0"/>
                <a:cs typeface="Arial"/>
              </a:rPr>
              <a:t> </a:t>
            </a:r>
            <a:r>
              <a:rPr sz="4000" spc="-135" dirty="0">
                <a:solidFill>
                  <a:srgbClr val="FFFFFF"/>
                </a:solidFill>
                <a:latin typeface="MS Reference Sans Serif" panose="020B0604030504040204" pitchFamily="34" charset="0"/>
                <a:cs typeface="Arial"/>
              </a:rPr>
              <a:t>GEO,</a:t>
            </a:r>
            <a:r>
              <a:rPr sz="4000" spc="-140" dirty="0">
                <a:solidFill>
                  <a:srgbClr val="FFFFFF"/>
                </a:solidFill>
                <a:latin typeface="MS Reference Sans Serif" panose="020B0604030504040204" pitchFamily="34" charset="0"/>
                <a:cs typeface="Arial"/>
              </a:rPr>
              <a:t> </a:t>
            </a:r>
            <a:r>
              <a:rPr sz="4000" spc="-105" dirty="0">
                <a:solidFill>
                  <a:srgbClr val="FFFFFF"/>
                </a:solidFill>
                <a:latin typeface="MS Reference Sans Serif" panose="020B0604030504040204" pitchFamily="34" charset="0"/>
                <a:cs typeface="Arial"/>
              </a:rPr>
              <a:t>HEO,</a:t>
            </a:r>
            <a:r>
              <a:rPr sz="4000" spc="-110" dirty="0">
                <a:solidFill>
                  <a:srgbClr val="FFFFFF"/>
                </a:solidFill>
                <a:latin typeface="MS Reference Sans Serif" panose="020B0604030504040204" pitchFamily="34" charset="0"/>
                <a:cs typeface="Arial"/>
              </a:rPr>
              <a:t> </a:t>
            </a:r>
            <a:r>
              <a:rPr sz="4000" spc="-25" dirty="0">
                <a:solidFill>
                  <a:srgbClr val="FFFFFF"/>
                </a:solidFill>
                <a:latin typeface="MS Reference Sans Serif" panose="020B0604030504040204" pitchFamily="34" charset="0"/>
                <a:cs typeface="Arial"/>
              </a:rPr>
              <a:t>SSO</a:t>
            </a:r>
            <a:endParaRPr sz="4000" dirty="0">
              <a:latin typeface="MS Reference Sans Serif" panose="020B0604030504040204" pitchFamily="34" charset="0"/>
              <a:cs typeface="Arial"/>
            </a:endParaRPr>
          </a:p>
          <a:p>
            <a:pPr marL="473075" indent="-461009">
              <a:lnSpc>
                <a:spcPct val="100000"/>
              </a:lnSpc>
              <a:spcBef>
                <a:spcPts val="2515"/>
              </a:spcBef>
              <a:buChar char="•"/>
              <a:tabLst>
                <a:tab pos="473075" algn="l"/>
                <a:tab pos="473709" algn="l"/>
              </a:tabLst>
            </a:pPr>
            <a:r>
              <a:rPr sz="4000" spc="155" dirty="0">
                <a:solidFill>
                  <a:srgbClr val="FFFFFF"/>
                </a:solidFill>
                <a:latin typeface="MS Reference Sans Serif" panose="020B0604030504040204" pitchFamily="34" charset="0"/>
                <a:cs typeface="Arial"/>
              </a:rPr>
              <a:t>Orbits</a:t>
            </a:r>
            <a:r>
              <a:rPr sz="4000" spc="-30" dirty="0">
                <a:solidFill>
                  <a:srgbClr val="FFFFFF"/>
                </a:solidFill>
                <a:latin typeface="MS Reference Sans Serif" panose="020B0604030504040204" pitchFamily="34" charset="0"/>
                <a:cs typeface="Arial"/>
              </a:rPr>
              <a:t> </a:t>
            </a:r>
            <a:r>
              <a:rPr sz="4000" spc="210" dirty="0">
                <a:solidFill>
                  <a:srgbClr val="FFFFFF"/>
                </a:solidFill>
                <a:latin typeface="MS Reference Sans Serif" panose="020B0604030504040204" pitchFamily="34" charset="0"/>
                <a:cs typeface="Arial"/>
              </a:rPr>
              <a:t>with</a:t>
            </a:r>
            <a:r>
              <a:rPr sz="4000" spc="-25" dirty="0">
                <a:solidFill>
                  <a:srgbClr val="FFFFFF"/>
                </a:solidFill>
                <a:latin typeface="MS Reference Sans Serif" panose="020B0604030504040204" pitchFamily="34" charset="0"/>
                <a:cs typeface="Arial"/>
              </a:rPr>
              <a:t> </a:t>
            </a:r>
            <a:r>
              <a:rPr sz="4000" dirty="0">
                <a:solidFill>
                  <a:srgbClr val="FFFFFF"/>
                </a:solidFill>
                <a:latin typeface="MS Reference Sans Serif" panose="020B0604030504040204" pitchFamily="34" charset="0"/>
                <a:cs typeface="Arial"/>
              </a:rPr>
              <a:t>0%</a:t>
            </a:r>
            <a:r>
              <a:rPr sz="4000" spc="-25" dirty="0">
                <a:solidFill>
                  <a:srgbClr val="FFFFFF"/>
                </a:solidFill>
                <a:latin typeface="MS Reference Sans Serif" panose="020B0604030504040204" pitchFamily="34" charset="0"/>
                <a:cs typeface="Arial"/>
              </a:rPr>
              <a:t> </a:t>
            </a:r>
            <a:r>
              <a:rPr sz="4000" spc="65" dirty="0">
                <a:solidFill>
                  <a:srgbClr val="FFFFFF"/>
                </a:solidFill>
                <a:latin typeface="MS Reference Sans Serif" panose="020B0604030504040204" pitchFamily="34" charset="0"/>
                <a:cs typeface="Arial"/>
              </a:rPr>
              <a:t>success</a:t>
            </a:r>
            <a:r>
              <a:rPr sz="4000" spc="-25" dirty="0">
                <a:solidFill>
                  <a:srgbClr val="FFFFFF"/>
                </a:solidFill>
                <a:latin typeface="MS Reference Sans Serif" panose="020B0604030504040204" pitchFamily="34" charset="0"/>
                <a:cs typeface="Arial"/>
              </a:rPr>
              <a:t> </a:t>
            </a:r>
            <a:r>
              <a:rPr sz="4000" spc="75" dirty="0">
                <a:solidFill>
                  <a:srgbClr val="FFFFFF"/>
                </a:solidFill>
                <a:latin typeface="MS Reference Sans Serif" panose="020B0604030504040204" pitchFamily="34" charset="0"/>
                <a:cs typeface="Arial"/>
              </a:rPr>
              <a:t>rate:</a:t>
            </a:r>
            <a:endParaRPr sz="4000" dirty="0">
              <a:latin typeface="MS Reference Sans Serif" panose="020B0604030504040204" pitchFamily="34" charset="0"/>
              <a:cs typeface="Arial"/>
            </a:endParaRPr>
          </a:p>
          <a:p>
            <a:pPr marL="933450" lvl="1" indent="-461009">
              <a:lnSpc>
                <a:spcPct val="100000"/>
              </a:lnSpc>
              <a:spcBef>
                <a:spcPts val="2515"/>
              </a:spcBef>
              <a:buChar char="-"/>
              <a:tabLst>
                <a:tab pos="933450" algn="l"/>
                <a:tab pos="934719" algn="l"/>
              </a:tabLst>
            </a:pPr>
            <a:r>
              <a:rPr sz="4000" spc="-25" dirty="0">
                <a:solidFill>
                  <a:srgbClr val="FFFFFF"/>
                </a:solidFill>
                <a:latin typeface="MS Reference Sans Serif" panose="020B0604030504040204" pitchFamily="34" charset="0"/>
                <a:cs typeface="Arial"/>
              </a:rPr>
              <a:t>SO</a:t>
            </a:r>
            <a:endParaRPr sz="4000" dirty="0">
              <a:latin typeface="MS Reference Sans Serif" panose="020B0604030504040204" pitchFamily="34" charset="0"/>
              <a:cs typeface="Arial"/>
            </a:endParaRPr>
          </a:p>
          <a:p>
            <a:pPr marL="473075" marR="1564005" indent="-461009">
              <a:lnSpc>
                <a:spcPct val="111300"/>
              </a:lnSpc>
              <a:spcBef>
                <a:spcPts val="1980"/>
              </a:spcBef>
              <a:buChar char="•"/>
              <a:tabLst>
                <a:tab pos="473075" algn="l"/>
                <a:tab pos="473709" algn="l"/>
              </a:tabLst>
            </a:pPr>
            <a:r>
              <a:rPr sz="4000" spc="155" dirty="0">
                <a:solidFill>
                  <a:srgbClr val="FFFFFF"/>
                </a:solidFill>
                <a:latin typeface="MS Reference Sans Serif" panose="020B0604030504040204" pitchFamily="34" charset="0"/>
                <a:cs typeface="Arial"/>
              </a:rPr>
              <a:t>Orbits</a:t>
            </a:r>
            <a:r>
              <a:rPr sz="4000" spc="-40" dirty="0">
                <a:solidFill>
                  <a:srgbClr val="FFFFFF"/>
                </a:solidFill>
                <a:latin typeface="MS Reference Sans Serif" panose="020B0604030504040204" pitchFamily="34" charset="0"/>
                <a:cs typeface="Arial"/>
              </a:rPr>
              <a:t> </a:t>
            </a:r>
            <a:r>
              <a:rPr sz="4000" spc="210" dirty="0">
                <a:solidFill>
                  <a:srgbClr val="FFFFFF"/>
                </a:solidFill>
                <a:latin typeface="MS Reference Sans Serif" panose="020B0604030504040204" pitchFamily="34" charset="0"/>
                <a:cs typeface="Arial"/>
              </a:rPr>
              <a:t>with</a:t>
            </a:r>
            <a:r>
              <a:rPr sz="4000" spc="-35" dirty="0">
                <a:solidFill>
                  <a:srgbClr val="FFFFFF"/>
                </a:solidFill>
                <a:latin typeface="MS Reference Sans Serif" panose="020B0604030504040204" pitchFamily="34" charset="0"/>
                <a:cs typeface="Arial"/>
              </a:rPr>
              <a:t> </a:t>
            </a:r>
            <a:r>
              <a:rPr sz="4000" spc="65" dirty="0">
                <a:solidFill>
                  <a:srgbClr val="FFFFFF"/>
                </a:solidFill>
                <a:latin typeface="MS Reference Sans Serif" panose="020B0604030504040204" pitchFamily="34" charset="0"/>
                <a:cs typeface="Arial"/>
              </a:rPr>
              <a:t>success</a:t>
            </a:r>
            <a:r>
              <a:rPr sz="4000" spc="-35" dirty="0">
                <a:solidFill>
                  <a:srgbClr val="FFFFFF"/>
                </a:solidFill>
                <a:latin typeface="MS Reference Sans Serif" panose="020B0604030504040204" pitchFamily="34" charset="0"/>
                <a:cs typeface="Arial"/>
              </a:rPr>
              <a:t> </a:t>
            </a:r>
            <a:r>
              <a:rPr sz="4000" spc="85" dirty="0">
                <a:solidFill>
                  <a:srgbClr val="FFFFFF"/>
                </a:solidFill>
                <a:latin typeface="MS Reference Sans Serif" panose="020B0604030504040204" pitchFamily="34" charset="0"/>
                <a:cs typeface="Arial"/>
              </a:rPr>
              <a:t>rate </a:t>
            </a:r>
            <a:r>
              <a:rPr sz="4000" spc="160" dirty="0">
                <a:solidFill>
                  <a:srgbClr val="FFFFFF"/>
                </a:solidFill>
                <a:latin typeface="MS Reference Sans Serif" panose="020B0604030504040204" pitchFamily="34" charset="0"/>
                <a:cs typeface="Arial"/>
              </a:rPr>
              <a:t>between</a:t>
            </a:r>
            <a:r>
              <a:rPr sz="4000" spc="10" dirty="0">
                <a:solidFill>
                  <a:srgbClr val="FFFFFF"/>
                </a:solidFill>
                <a:latin typeface="MS Reference Sans Serif" panose="020B0604030504040204" pitchFamily="34" charset="0"/>
                <a:cs typeface="Arial"/>
              </a:rPr>
              <a:t> </a:t>
            </a:r>
            <a:r>
              <a:rPr sz="4000" dirty="0">
                <a:solidFill>
                  <a:srgbClr val="FFFFFF"/>
                </a:solidFill>
                <a:latin typeface="MS Reference Sans Serif" panose="020B0604030504040204" pitchFamily="34" charset="0"/>
                <a:cs typeface="Arial"/>
              </a:rPr>
              <a:t>50%</a:t>
            </a:r>
            <a:r>
              <a:rPr sz="4000" spc="10" dirty="0">
                <a:solidFill>
                  <a:srgbClr val="FFFFFF"/>
                </a:solidFill>
                <a:latin typeface="MS Reference Sans Serif" panose="020B0604030504040204" pitchFamily="34" charset="0"/>
                <a:cs typeface="Arial"/>
              </a:rPr>
              <a:t> </a:t>
            </a:r>
            <a:r>
              <a:rPr sz="4000" spc="105" dirty="0">
                <a:solidFill>
                  <a:srgbClr val="FFFFFF"/>
                </a:solidFill>
                <a:latin typeface="MS Reference Sans Serif" panose="020B0604030504040204" pitchFamily="34" charset="0"/>
                <a:cs typeface="Arial"/>
              </a:rPr>
              <a:t>and</a:t>
            </a:r>
            <a:r>
              <a:rPr sz="4000" spc="10" dirty="0">
                <a:solidFill>
                  <a:srgbClr val="FFFFFF"/>
                </a:solidFill>
                <a:latin typeface="MS Reference Sans Serif" panose="020B0604030504040204" pitchFamily="34" charset="0"/>
                <a:cs typeface="Arial"/>
              </a:rPr>
              <a:t> </a:t>
            </a:r>
            <a:r>
              <a:rPr sz="4000" spc="-20" dirty="0">
                <a:solidFill>
                  <a:srgbClr val="FFFFFF"/>
                </a:solidFill>
                <a:latin typeface="MS Reference Sans Serif" panose="020B0604030504040204" pitchFamily="34" charset="0"/>
                <a:cs typeface="Arial"/>
              </a:rPr>
              <a:t>85%:</a:t>
            </a:r>
            <a:endParaRPr sz="4000" dirty="0">
              <a:latin typeface="MS Reference Sans Serif" panose="020B0604030504040204" pitchFamily="34" charset="0"/>
              <a:cs typeface="Arial"/>
            </a:endParaRPr>
          </a:p>
          <a:p>
            <a:pPr marL="933450" lvl="1" indent="-461009">
              <a:lnSpc>
                <a:spcPct val="100000"/>
              </a:lnSpc>
              <a:spcBef>
                <a:spcPts val="2515"/>
              </a:spcBef>
              <a:buChar char="-"/>
              <a:tabLst>
                <a:tab pos="933450" algn="l"/>
                <a:tab pos="934719" algn="l"/>
              </a:tabLst>
            </a:pPr>
            <a:r>
              <a:rPr sz="4000" spc="-120" dirty="0">
                <a:solidFill>
                  <a:srgbClr val="FFFFFF"/>
                </a:solidFill>
                <a:latin typeface="MS Reference Sans Serif" panose="020B0604030504040204" pitchFamily="34" charset="0"/>
                <a:cs typeface="Arial"/>
              </a:rPr>
              <a:t>GTO,</a:t>
            </a:r>
            <a:r>
              <a:rPr sz="4000" spc="-155" dirty="0">
                <a:solidFill>
                  <a:srgbClr val="FFFFFF"/>
                </a:solidFill>
                <a:latin typeface="MS Reference Sans Serif" panose="020B0604030504040204" pitchFamily="34" charset="0"/>
                <a:cs typeface="Arial"/>
              </a:rPr>
              <a:t> </a:t>
            </a:r>
            <a:r>
              <a:rPr sz="4000" spc="-105" dirty="0">
                <a:solidFill>
                  <a:srgbClr val="FFFFFF"/>
                </a:solidFill>
                <a:latin typeface="MS Reference Sans Serif" panose="020B0604030504040204" pitchFamily="34" charset="0"/>
                <a:cs typeface="Arial"/>
              </a:rPr>
              <a:t>ISS,</a:t>
            </a:r>
            <a:r>
              <a:rPr sz="4000" spc="-160" dirty="0">
                <a:solidFill>
                  <a:srgbClr val="FFFFFF"/>
                </a:solidFill>
                <a:latin typeface="MS Reference Sans Serif" panose="020B0604030504040204" pitchFamily="34" charset="0"/>
                <a:cs typeface="Arial"/>
              </a:rPr>
              <a:t> </a:t>
            </a:r>
            <a:r>
              <a:rPr sz="4000" spc="-135" dirty="0">
                <a:solidFill>
                  <a:srgbClr val="FFFFFF"/>
                </a:solidFill>
                <a:latin typeface="MS Reference Sans Serif" panose="020B0604030504040204" pitchFamily="34" charset="0"/>
                <a:cs typeface="Arial"/>
              </a:rPr>
              <a:t>LEO,</a:t>
            </a:r>
            <a:r>
              <a:rPr sz="4000" spc="-140" dirty="0">
                <a:solidFill>
                  <a:srgbClr val="FFFFFF"/>
                </a:solidFill>
                <a:latin typeface="MS Reference Sans Serif" panose="020B0604030504040204" pitchFamily="34" charset="0"/>
                <a:cs typeface="Arial"/>
              </a:rPr>
              <a:t> </a:t>
            </a:r>
            <a:r>
              <a:rPr sz="4000" spc="-95" dirty="0">
                <a:solidFill>
                  <a:srgbClr val="FFFFFF"/>
                </a:solidFill>
                <a:latin typeface="MS Reference Sans Serif" panose="020B0604030504040204" pitchFamily="34" charset="0"/>
                <a:cs typeface="Arial"/>
              </a:rPr>
              <a:t>MEO,</a:t>
            </a:r>
            <a:r>
              <a:rPr sz="4000" spc="-155" dirty="0">
                <a:solidFill>
                  <a:srgbClr val="FFFFFF"/>
                </a:solidFill>
                <a:latin typeface="MS Reference Sans Serif" panose="020B0604030504040204" pitchFamily="34" charset="0"/>
                <a:cs typeface="Arial"/>
              </a:rPr>
              <a:t> </a:t>
            </a:r>
            <a:r>
              <a:rPr sz="4000" spc="-25" dirty="0">
                <a:solidFill>
                  <a:srgbClr val="FFFFFF"/>
                </a:solidFill>
                <a:latin typeface="MS Reference Sans Serif" panose="020B0604030504040204" pitchFamily="34" charset="0"/>
                <a:cs typeface="Arial"/>
              </a:rPr>
              <a:t>PO</a:t>
            </a:r>
            <a:endParaRPr sz="4000" dirty="0">
              <a:latin typeface="MS Reference Sans Serif" panose="020B0604030504040204" pitchFamily="34" charset="0"/>
              <a:cs typeface="Arial"/>
            </a:endParaRPr>
          </a:p>
        </p:txBody>
      </p:sp>
      <p:pic>
        <p:nvPicPr>
          <p:cNvPr id="7" name="Resim 6">
            <a:extLst>
              <a:ext uri="{FF2B5EF4-FFF2-40B4-BE49-F238E27FC236}">
                <a16:creationId xmlns:a16="http://schemas.microsoft.com/office/drawing/2014/main" id="{1E4ACF66-2727-14FB-D001-3DB5EE90D7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450" y="3773383"/>
            <a:ext cx="9153162" cy="52303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610460" y="1024471"/>
            <a:ext cx="2917481" cy="678136"/>
          </a:xfrm>
          <a:prstGeom prst="rect">
            <a:avLst/>
          </a:prstGeom>
        </p:spPr>
      </p:pic>
      <p:sp>
        <p:nvSpPr>
          <p:cNvPr id="3" name="object 3"/>
          <p:cNvSpPr txBox="1"/>
          <p:nvPr/>
        </p:nvSpPr>
        <p:spPr>
          <a:xfrm>
            <a:off x="2355850" y="2911475"/>
            <a:ext cx="243204" cy="6960234"/>
          </a:xfrm>
          <a:prstGeom prst="rect">
            <a:avLst/>
          </a:prstGeom>
        </p:spPr>
        <p:txBody>
          <a:bodyPr vert="horz" wrap="square" lIns="0" tIns="12065" rIns="0" bIns="0" rtlCol="0">
            <a:spAutoFit/>
          </a:bodyPr>
          <a:lstStyle/>
          <a:p>
            <a:pPr marL="12700">
              <a:lnSpc>
                <a:spcPct val="100000"/>
              </a:lnSpc>
              <a:spcBef>
                <a:spcPts val="95"/>
              </a:spcBef>
            </a:pPr>
            <a:r>
              <a:rPr sz="4900" spc="-5" dirty="0">
                <a:solidFill>
                  <a:srgbClr val="FFFFFF"/>
                </a:solidFill>
                <a:latin typeface="Arial"/>
                <a:cs typeface="Arial"/>
              </a:rPr>
              <a:t>•</a:t>
            </a:r>
            <a:endParaRPr sz="4900" dirty="0">
              <a:latin typeface="Arial"/>
              <a:cs typeface="Arial"/>
            </a:endParaRPr>
          </a:p>
          <a:p>
            <a:pPr marL="12700">
              <a:lnSpc>
                <a:spcPct val="100000"/>
              </a:lnSpc>
              <a:spcBef>
                <a:spcPts val="3865"/>
              </a:spcBef>
            </a:pPr>
            <a:r>
              <a:rPr sz="4900" spc="-5" dirty="0">
                <a:solidFill>
                  <a:srgbClr val="FFFFFF"/>
                </a:solidFill>
                <a:latin typeface="Arial"/>
                <a:cs typeface="Arial"/>
              </a:rPr>
              <a:t>•</a:t>
            </a:r>
            <a:endParaRPr sz="4900" dirty="0">
              <a:latin typeface="Arial"/>
              <a:cs typeface="Arial"/>
            </a:endParaRPr>
          </a:p>
          <a:p>
            <a:pPr marL="12700">
              <a:lnSpc>
                <a:spcPct val="100000"/>
              </a:lnSpc>
              <a:spcBef>
                <a:spcPts val="3865"/>
              </a:spcBef>
            </a:pPr>
            <a:r>
              <a:rPr sz="4900" spc="-5" dirty="0">
                <a:solidFill>
                  <a:srgbClr val="FFFFFF"/>
                </a:solidFill>
                <a:latin typeface="Arial"/>
                <a:cs typeface="Arial"/>
              </a:rPr>
              <a:t>•</a:t>
            </a:r>
            <a:endParaRPr sz="4900" dirty="0">
              <a:latin typeface="Arial"/>
              <a:cs typeface="Arial"/>
            </a:endParaRPr>
          </a:p>
          <a:p>
            <a:pPr marL="12700">
              <a:lnSpc>
                <a:spcPct val="100000"/>
              </a:lnSpc>
              <a:spcBef>
                <a:spcPts val="3869"/>
              </a:spcBef>
            </a:pPr>
            <a:r>
              <a:rPr sz="4900" spc="-5" dirty="0">
                <a:solidFill>
                  <a:srgbClr val="FFFFFF"/>
                </a:solidFill>
                <a:latin typeface="Arial"/>
                <a:cs typeface="Arial"/>
              </a:rPr>
              <a:t>•</a:t>
            </a:r>
            <a:endParaRPr sz="4900" dirty="0">
              <a:latin typeface="Arial"/>
              <a:cs typeface="Arial"/>
            </a:endParaRPr>
          </a:p>
          <a:p>
            <a:pPr marL="12700">
              <a:lnSpc>
                <a:spcPct val="100000"/>
              </a:lnSpc>
              <a:spcBef>
                <a:spcPts val="3865"/>
              </a:spcBef>
            </a:pPr>
            <a:r>
              <a:rPr sz="4900" spc="-5" dirty="0">
                <a:solidFill>
                  <a:srgbClr val="FFFFFF"/>
                </a:solidFill>
                <a:latin typeface="Arial"/>
                <a:cs typeface="Arial"/>
              </a:rPr>
              <a:t>•</a:t>
            </a:r>
            <a:endParaRPr sz="4900" dirty="0">
              <a:latin typeface="Arial"/>
              <a:cs typeface="Arial"/>
            </a:endParaRPr>
          </a:p>
          <a:p>
            <a:pPr marL="12700">
              <a:lnSpc>
                <a:spcPct val="100000"/>
              </a:lnSpc>
              <a:spcBef>
                <a:spcPts val="3865"/>
              </a:spcBef>
            </a:pPr>
            <a:r>
              <a:rPr sz="4900" spc="-5" dirty="0">
                <a:solidFill>
                  <a:srgbClr val="FFFFFF"/>
                </a:solidFill>
                <a:latin typeface="Arial"/>
                <a:cs typeface="Arial"/>
              </a:rPr>
              <a:t>•</a:t>
            </a:r>
            <a:endParaRPr sz="4900" dirty="0">
              <a:latin typeface="Arial"/>
              <a:cs typeface="Arial"/>
            </a:endParaRPr>
          </a:p>
        </p:txBody>
      </p:sp>
      <p:pic>
        <p:nvPicPr>
          <p:cNvPr id="4" name="object 4"/>
          <p:cNvPicPr/>
          <p:nvPr/>
        </p:nvPicPr>
        <p:blipFill>
          <a:blip r:embed="rId3" cstate="print"/>
          <a:stretch>
            <a:fillRect/>
          </a:stretch>
        </p:blipFill>
        <p:spPr>
          <a:xfrm>
            <a:off x="3060619" y="3009082"/>
            <a:ext cx="5549841" cy="6765019"/>
          </a:xfrm>
          <a:prstGeom prst="rect">
            <a:avLst/>
          </a:prstGeom>
        </p:spPr>
      </p:pic>
      <p:pic>
        <p:nvPicPr>
          <p:cNvPr id="5" name="Resim 4">
            <a:extLst>
              <a:ext uri="{FF2B5EF4-FFF2-40B4-BE49-F238E27FC236}">
                <a16:creationId xmlns:a16="http://schemas.microsoft.com/office/drawing/2014/main" id="{D11141E3-3141-7BCE-F321-A92FCBCBA9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99650" y="3732894"/>
            <a:ext cx="8915400" cy="59436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450127" y="483826"/>
            <a:ext cx="11171220" cy="838215"/>
          </a:xfrm>
          <a:prstGeom prst="rect">
            <a:avLst/>
          </a:prstGeom>
        </p:spPr>
      </p:pic>
      <p:sp>
        <p:nvSpPr>
          <p:cNvPr id="3" name="object 3"/>
          <p:cNvSpPr txBox="1"/>
          <p:nvPr/>
        </p:nvSpPr>
        <p:spPr>
          <a:xfrm>
            <a:off x="1180980" y="6659274"/>
            <a:ext cx="17709515" cy="3577261"/>
          </a:xfrm>
          <a:prstGeom prst="rect">
            <a:avLst/>
          </a:prstGeom>
        </p:spPr>
        <p:txBody>
          <a:bodyPr vert="horz" wrap="square" lIns="0" tIns="372745" rIns="0" bIns="0" rtlCol="0">
            <a:spAutoFit/>
          </a:bodyPr>
          <a:lstStyle/>
          <a:p>
            <a:pPr marL="12700" algn="just">
              <a:lnSpc>
                <a:spcPct val="100000"/>
              </a:lnSpc>
              <a:spcBef>
                <a:spcPts val="2935"/>
              </a:spcBef>
            </a:pPr>
            <a:r>
              <a:rPr sz="4800" b="1" spc="130" dirty="0">
                <a:solidFill>
                  <a:srgbClr val="869FFF"/>
                </a:solidFill>
                <a:latin typeface="MS Reference Sans Serif" panose="020B0604030504040204" pitchFamily="34" charset="0"/>
                <a:cs typeface="Arial"/>
              </a:rPr>
              <a:t>Explanation:</a:t>
            </a:r>
            <a:r>
              <a:rPr lang="en-US" sz="4800" b="1" spc="130" dirty="0">
                <a:solidFill>
                  <a:srgbClr val="869FFF"/>
                </a:solidFill>
                <a:latin typeface="MS Reference Sans Serif" panose="020B0604030504040204" pitchFamily="34" charset="0"/>
                <a:cs typeface="Arial"/>
              </a:rPr>
              <a:t> </a:t>
            </a:r>
            <a:r>
              <a:rPr lang="en-US" sz="4000" b="0" i="0" dirty="0">
                <a:solidFill>
                  <a:srgbClr val="D1D5DB"/>
                </a:solidFill>
                <a:effectLst/>
                <a:latin typeface="MS Reference Sans Serif" panose="020B0604030504040204" pitchFamily="34" charset="0"/>
              </a:rPr>
              <a:t>The number of successful flights in a Low Earth Orbit (LEO) appears to be dependent on the number of flights conducted, whereas there is no correlation between the number of flights and the rate of success in a Geostationary Transfer Orbit (GTO).</a:t>
            </a:r>
            <a:endParaRPr sz="3950" dirty="0">
              <a:latin typeface="MS Reference Sans Serif" panose="020B0604030504040204" pitchFamily="34" charset="0"/>
              <a:cs typeface="Arial"/>
            </a:endParaRPr>
          </a:p>
        </p:txBody>
      </p:sp>
      <p:pic>
        <p:nvPicPr>
          <p:cNvPr id="6" name="Resim 5">
            <a:extLst>
              <a:ext uri="{FF2B5EF4-FFF2-40B4-BE49-F238E27FC236}">
                <a16:creationId xmlns:a16="http://schemas.microsoft.com/office/drawing/2014/main" id="{FA165C04-97D8-04B7-77A4-7B6045CAB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3450" y="1692275"/>
            <a:ext cx="15217262" cy="479223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19043" y="742724"/>
            <a:ext cx="10866014" cy="825022"/>
          </a:xfrm>
          <a:prstGeom prst="rect">
            <a:avLst/>
          </a:prstGeom>
        </p:spPr>
      </p:pic>
      <p:sp>
        <p:nvSpPr>
          <p:cNvPr id="3" name="object 3"/>
          <p:cNvSpPr txBox="1"/>
          <p:nvPr/>
        </p:nvSpPr>
        <p:spPr>
          <a:xfrm>
            <a:off x="1180980" y="6994342"/>
            <a:ext cx="17623155" cy="2961708"/>
          </a:xfrm>
          <a:prstGeom prst="rect">
            <a:avLst/>
          </a:prstGeom>
        </p:spPr>
        <p:txBody>
          <a:bodyPr vert="horz" wrap="square" lIns="0" tIns="372745" rIns="0" bIns="0" rtlCol="0">
            <a:spAutoFit/>
          </a:bodyPr>
          <a:lstStyle/>
          <a:p>
            <a:pPr marL="12700" algn="just">
              <a:lnSpc>
                <a:spcPct val="100000"/>
              </a:lnSpc>
              <a:spcBef>
                <a:spcPts val="2935"/>
              </a:spcBef>
            </a:pPr>
            <a:r>
              <a:rPr sz="4800" spc="130" dirty="0">
                <a:solidFill>
                  <a:srgbClr val="869FFF"/>
                </a:solidFill>
                <a:latin typeface="MS Reference Sans Serif" panose="020B0604030504040204" pitchFamily="34" charset="0"/>
                <a:cs typeface="Arial"/>
              </a:rPr>
              <a:t>Explanation:</a:t>
            </a:r>
            <a:r>
              <a:rPr lang="en-US" sz="4000" b="0" i="0" dirty="0">
                <a:solidFill>
                  <a:srgbClr val="D1D5DB"/>
                </a:solidFill>
                <a:effectLst/>
                <a:latin typeface="Söhne"/>
              </a:rPr>
              <a:t> </a:t>
            </a:r>
            <a:r>
              <a:rPr lang="en-US" sz="4000" b="0" i="0" dirty="0">
                <a:solidFill>
                  <a:srgbClr val="D1D5DB"/>
                </a:solidFill>
                <a:effectLst/>
                <a:latin typeface="MS Reference Sans Serif" panose="020B0604030504040204" pitchFamily="34" charset="0"/>
              </a:rPr>
              <a:t>Large payloads have a detrimental effect on geostationary transfer orbit (GTO) trajectories but a beneficial effect on GTO and polar low Earth orbit (LEO) trajectories, such as those of the International Space Station (ISS).</a:t>
            </a:r>
            <a:endParaRPr sz="3950" dirty="0">
              <a:latin typeface="MS Reference Sans Serif" panose="020B0604030504040204" pitchFamily="34" charset="0"/>
              <a:cs typeface="Arial"/>
            </a:endParaRPr>
          </a:p>
        </p:txBody>
      </p:sp>
      <p:pic>
        <p:nvPicPr>
          <p:cNvPr id="6" name="Resim 5">
            <a:extLst>
              <a:ext uri="{FF2B5EF4-FFF2-40B4-BE49-F238E27FC236}">
                <a16:creationId xmlns:a16="http://schemas.microsoft.com/office/drawing/2014/main" id="{96E9D901-1474-714C-A405-A4B46370F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979" y="1657533"/>
            <a:ext cx="18173207" cy="491154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473036" y="1055884"/>
            <a:ext cx="11194967" cy="825022"/>
          </a:xfrm>
          <a:prstGeom prst="rect">
            <a:avLst/>
          </a:prstGeom>
        </p:spPr>
      </p:pic>
      <p:sp>
        <p:nvSpPr>
          <p:cNvPr id="3" name="object 3"/>
          <p:cNvSpPr txBox="1">
            <a:spLocks noGrp="1"/>
          </p:cNvSpPr>
          <p:nvPr>
            <p:ph type="title"/>
          </p:nvPr>
        </p:nvSpPr>
        <p:spPr>
          <a:xfrm>
            <a:off x="527050" y="2881630"/>
            <a:ext cx="4375028" cy="751488"/>
          </a:xfrm>
          <a:prstGeom prst="rect">
            <a:avLst/>
          </a:prstGeom>
        </p:spPr>
        <p:txBody>
          <a:bodyPr vert="horz" wrap="square" lIns="0" tIns="12700" rIns="0" bIns="0" rtlCol="0">
            <a:spAutoFit/>
          </a:bodyPr>
          <a:lstStyle/>
          <a:p>
            <a:pPr marL="12700">
              <a:lnSpc>
                <a:spcPct val="100000"/>
              </a:lnSpc>
              <a:spcBef>
                <a:spcPts val="100"/>
              </a:spcBef>
            </a:pPr>
            <a:r>
              <a:rPr sz="4800" spc="130" dirty="0">
                <a:solidFill>
                  <a:srgbClr val="869FFF"/>
                </a:solidFill>
                <a:latin typeface="MS Reference Sans Serif" panose="020B0604030504040204" pitchFamily="34" charset="0"/>
              </a:rPr>
              <a:t>Explanation:</a:t>
            </a:r>
            <a:endParaRPr sz="4800" dirty="0">
              <a:solidFill>
                <a:srgbClr val="869FFF"/>
              </a:solidFill>
              <a:latin typeface="MS Reference Sans Serif" panose="020B0604030504040204" pitchFamily="34" charset="0"/>
            </a:endParaRPr>
          </a:p>
        </p:txBody>
      </p:sp>
      <p:sp>
        <p:nvSpPr>
          <p:cNvPr id="4" name="object 4"/>
          <p:cNvSpPr txBox="1"/>
          <p:nvPr/>
        </p:nvSpPr>
        <p:spPr>
          <a:xfrm>
            <a:off x="527050" y="3876208"/>
            <a:ext cx="6910070" cy="2059025"/>
          </a:xfrm>
          <a:prstGeom prst="rect">
            <a:avLst/>
          </a:prstGeom>
        </p:spPr>
        <p:txBody>
          <a:bodyPr vert="horz" wrap="square" lIns="0" tIns="12700" rIns="0" bIns="0" rtlCol="0">
            <a:spAutoFit/>
          </a:bodyPr>
          <a:lstStyle/>
          <a:p>
            <a:pPr marL="12066" marR="689610">
              <a:lnSpc>
                <a:spcPct val="111300"/>
              </a:lnSpc>
              <a:spcBef>
                <a:spcPts val="100"/>
              </a:spcBef>
              <a:tabLst>
                <a:tab pos="473075" algn="l"/>
                <a:tab pos="473709" algn="l"/>
              </a:tabLst>
            </a:pPr>
            <a:r>
              <a:rPr sz="4000" dirty="0">
                <a:solidFill>
                  <a:srgbClr val="FFFFFF"/>
                </a:solidFill>
                <a:latin typeface="MS Reference Sans Serif" panose="020B0604030504040204" pitchFamily="34" charset="0"/>
                <a:cs typeface="Arial"/>
              </a:rPr>
              <a:t>The</a:t>
            </a:r>
            <a:r>
              <a:rPr sz="4000" spc="-40" dirty="0">
                <a:solidFill>
                  <a:srgbClr val="FFFFFF"/>
                </a:solidFill>
                <a:latin typeface="MS Reference Sans Serif" panose="020B0604030504040204" pitchFamily="34" charset="0"/>
                <a:cs typeface="Arial"/>
              </a:rPr>
              <a:t> </a:t>
            </a:r>
            <a:r>
              <a:rPr sz="4000" spc="65" dirty="0">
                <a:solidFill>
                  <a:srgbClr val="FFFFFF"/>
                </a:solidFill>
                <a:latin typeface="MS Reference Sans Serif" panose="020B0604030504040204" pitchFamily="34" charset="0"/>
                <a:cs typeface="Arial"/>
              </a:rPr>
              <a:t>success</a:t>
            </a:r>
            <a:r>
              <a:rPr sz="4000" spc="-40" dirty="0">
                <a:solidFill>
                  <a:srgbClr val="FFFFFF"/>
                </a:solidFill>
                <a:latin typeface="MS Reference Sans Serif" panose="020B0604030504040204" pitchFamily="34" charset="0"/>
                <a:cs typeface="Arial"/>
              </a:rPr>
              <a:t> </a:t>
            </a:r>
            <a:r>
              <a:rPr sz="4000" spc="85" dirty="0">
                <a:solidFill>
                  <a:srgbClr val="FFFFFF"/>
                </a:solidFill>
                <a:latin typeface="MS Reference Sans Serif" panose="020B0604030504040204" pitchFamily="34" charset="0"/>
                <a:cs typeface="Arial"/>
              </a:rPr>
              <a:t>rate </a:t>
            </a:r>
            <a:r>
              <a:rPr sz="4000" spc="110" dirty="0">
                <a:solidFill>
                  <a:srgbClr val="FFFFFF"/>
                </a:solidFill>
                <a:latin typeface="MS Reference Sans Serif" panose="020B0604030504040204" pitchFamily="34" charset="0"/>
                <a:cs typeface="Arial"/>
              </a:rPr>
              <a:t>since</a:t>
            </a:r>
            <a:r>
              <a:rPr sz="4000" spc="-40" dirty="0">
                <a:solidFill>
                  <a:srgbClr val="FFFFFF"/>
                </a:solidFill>
                <a:latin typeface="MS Reference Sans Serif" panose="020B0604030504040204" pitchFamily="34" charset="0"/>
                <a:cs typeface="Arial"/>
              </a:rPr>
              <a:t> </a:t>
            </a:r>
            <a:r>
              <a:rPr sz="4000" dirty="0">
                <a:solidFill>
                  <a:srgbClr val="FFFFFF"/>
                </a:solidFill>
                <a:latin typeface="MS Reference Sans Serif" panose="020B0604030504040204" pitchFamily="34" charset="0"/>
                <a:cs typeface="Arial"/>
              </a:rPr>
              <a:t>2013</a:t>
            </a:r>
            <a:r>
              <a:rPr sz="4000" spc="-35" dirty="0">
                <a:solidFill>
                  <a:srgbClr val="FFFFFF"/>
                </a:solidFill>
                <a:latin typeface="MS Reference Sans Serif" panose="020B0604030504040204" pitchFamily="34" charset="0"/>
                <a:cs typeface="Arial"/>
              </a:rPr>
              <a:t> </a:t>
            </a:r>
            <a:r>
              <a:rPr sz="4000" spc="125" dirty="0">
                <a:solidFill>
                  <a:srgbClr val="FFFFFF"/>
                </a:solidFill>
                <a:latin typeface="MS Reference Sans Serif" panose="020B0604030504040204" pitchFamily="34" charset="0"/>
                <a:cs typeface="Arial"/>
              </a:rPr>
              <a:t>kept</a:t>
            </a:r>
            <a:r>
              <a:rPr lang="en-US" sz="4000" spc="125" dirty="0">
                <a:solidFill>
                  <a:srgbClr val="FFFFFF"/>
                </a:solidFill>
                <a:latin typeface="MS Reference Sans Serif" panose="020B0604030504040204" pitchFamily="34" charset="0"/>
                <a:cs typeface="Arial"/>
              </a:rPr>
              <a:t> </a:t>
            </a:r>
            <a:r>
              <a:rPr sz="4000" spc="105" dirty="0">
                <a:solidFill>
                  <a:srgbClr val="FFFFFF"/>
                </a:solidFill>
                <a:latin typeface="MS Reference Sans Serif" panose="020B0604030504040204" pitchFamily="34" charset="0"/>
                <a:cs typeface="Arial"/>
              </a:rPr>
              <a:t>increasing</a:t>
            </a:r>
            <a:r>
              <a:rPr sz="4000" spc="-35" dirty="0">
                <a:solidFill>
                  <a:srgbClr val="FFFFFF"/>
                </a:solidFill>
                <a:latin typeface="MS Reference Sans Serif" panose="020B0604030504040204" pitchFamily="34" charset="0"/>
                <a:cs typeface="Arial"/>
              </a:rPr>
              <a:t> </a:t>
            </a:r>
            <a:r>
              <a:rPr sz="4000" spc="175" dirty="0">
                <a:solidFill>
                  <a:srgbClr val="FFFFFF"/>
                </a:solidFill>
                <a:latin typeface="MS Reference Sans Serif" panose="020B0604030504040204" pitchFamily="34" charset="0"/>
                <a:cs typeface="Arial"/>
              </a:rPr>
              <a:t>till</a:t>
            </a:r>
            <a:r>
              <a:rPr sz="4000" spc="-30" dirty="0">
                <a:solidFill>
                  <a:srgbClr val="FFFFFF"/>
                </a:solidFill>
                <a:latin typeface="MS Reference Sans Serif" panose="020B0604030504040204" pitchFamily="34" charset="0"/>
                <a:cs typeface="Arial"/>
              </a:rPr>
              <a:t> </a:t>
            </a:r>
            <a:r>
              <a:rPr sz="4000" spc="120" dirty="0">
                <a:solidFill>
                  <a:srgbClr val="FFFFFF"/>
                </a:solidFill>
                <a:latin typeface="MS Reference Sans Serif" panose="020B0604030504040204" pitchFamily="34" charset="0"/>
                <a:cs typeface="Arial"/>
              </a:rPr>
              <a:t>2020.</a:t>
            </a:r>
            <a:endParaRPr sz="4000" dirty="0">
              <a:latin typeface="MS Reference Sans Serif" panose="020B0604030504040204" pitchFamily="34" charset="0"/>
              <a:cs typeface="Arial"/>
            </a:endParaRPr>
          </a:p>
        </p:txBody>
      </p:sp>
      <p:pic>
        <p:nvPicPr>
          <p:cNvPr id="7" name="Resim 6">
            <a:extLst>
              <a:ext uri="{FF2B5EF4-FFF2-40B4-BE49-F238E27FC236}">
                <a16:creationId xmlns:a16="http://schemas.microsoft.com/office/drawing/2014/main" id="{EB76F88F-D4F7-F9C7-73A9-0610C8D50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5693" y="2911475"/>
            <a:ext cx="11176075" cy="610720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80852" y="4671689"/>
            <a:ext cx="7435919" cy="103607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00385" y="549275"/>
            <a:ext cx="8359285" cy="678136"/>
          </a:xfrm>
          <a:prstGeom prst="rect">
            <a:avLst/>
          </a:prstGeom>
        </p:spPr>
      </p:pic>
      <p:sp>
        <p:nvSpPr>
          <p:cNvPr id="3" name="object 3"/>
          <p:cNvSpPr txBox="1"/>
          <p:nvPr/>
        </p:nvSpPr>
        <p:spPr>
          <a:xfrm>
            <a:off x="1517650" y="8093075"/>
            <a:ext cx="17699355" cy="1722908"/>
          </a:xfrm>
          <a:prstGeom prst="rect">
            <a:avLst/>
          </a:prstGeom>
        </p:spPr>
        <p:txBody>
          <a:bodyPr vert="horz" wrap="square" lIns="0" tIns="372745" rIns="0" bIns="0" rtlCol="0">
            <a:spAutoFit/>
          </a:bodyPr>
          <a:lstStyle/>
          <a:p>
            <a:pPr marL="12700">
              <a:lnSpc>
                <a:spcPct val="100000"/>
              </a:lnSpc>
              <a:spcBef>
                <a:spcPts val="2935"/>
              </a:spcBef>
            </a:pPr>
            <a:r>
              <a:rPr lang="tr-TR" sz="4800" spc="130" dirty="0" err="1">
                <a:solidFill>
                  <a:srgbClr val="869FFF"/>
                </a:solidFill>
                <a:latin typeface="MS Reference Sans Serif" panose="020B0604030504040204" pitchFamily="34" charset="0"/>
                <a:cs typeface="Arial"/>
              </a:rPr>
              <a:t>Explanation</a:t>
            </a:r>
            <a:r>
              <a:rPr lang="tr-TR" sz="4800" spc="130" dirty="0">
                <a:solidFill>
                  <a:srgbClr val="869FFF"/>
                </a:solidFill>
                <a:latin typeface="MS Reference Sans Serif" panose="020B0604030504040204" pitchFamily="34" charset="0"/>
                <a:cs typeface="Arial"/>
              </a:rPr>
              <a:t>:</a:t>
            </a:r>
            <a:r>
              <a:rPr lang="en-US" sz="4800" spc="130" dirty="0">
                <a:solidFill>
                  <a:srgbClr val="869FFF"/>
                </a:solidFill>
                <a:latin typeface="MS Reference Sans Serif" panose="020B0604030504040204" pitchFamily="34" charset="0"/>
                <a:cs typeface="Arial"/>
              </a:rPr>
              <a:t> </a:t>
            </a:r>
            <a:r>
              <a:rPr sz="4000" spc="80" dirty="0">
                <a:solidFill>
                  <a:srgbClr val="FFFFFF"/>
                </a:solidFill>
                <a:latin typeface="MS Reference Sans Serif" panose="020B0604030504040204" pitchFamily="34" charset="0"/>
                <a:cs typeface="Arial"/>
              </a:rPr>
              <a:t>Displaying</a:t>
            </a:r>
            <a:r>
              <a:rPr sz="4000" spc="-40" dirty="0">
                <a:solidFill>
                  <a:srgbClr val="FFFFFF"/>
                </a:solidFill>
                <a:latin typeface="MS Reference Sans Serif" panose="020B0604030504040204" pitchFamily="34" charset="0"/>
                <a:cs typeface="Arial"/>
              </a:rPr>
              <a:t> </a:t>
            </a:r>
            <a:r>
              <a:rPr sz="4000" spc="160" dirty="0">
                <a:solidFill>
                  <a:srgbClr val="FFFFFF"/>
                </a:solidFill>
                <a:latin typeface="MS Reference Sans Serif" panose="020B0604030504040204" pitchFamily="34" charset="0"/>
                <a:cs typeface="Arial"/>
              </a:rPr>
              <a:t>the</a:t>
            </a:r>
            <a:r>
              <a:rPr sz="4000" spc="-40" dirty="0">
                <a:solidFill>
                  <a:srgbClr val="FFFFFF"/>
                </a:solidFill>
                <a:latin typeface="MS Reference Sans Serif" panose="020B0604030504040204" pitchFamily="34" charset="0"/>
                <a:cs typeface="Arial"/>
              </a:rPr>
              <a:t> </a:t>
            </a:r>
            <a:r>
              <a:rPr sz="4000" spc="65" dirty="0">
                <a:solidFill>
                  <a:srgbClr val="FFFFFF"/>
                </a:solidFill>
                <a:latin typeface="MS Reference Sans Serif" panose="020B0604030504040204" pitchFamily="34" charset="0"/>
                <a:cs typeface="Arial"/>
              </a:rPr>
              <a:t>names</a:t>
            </a:r>
            <a:r>
              <a:rPr sz="4000" spc="-40" dirty="0">
                <a:solidFill>
                  <a:srgbClr val="FFFFFF"/>
                </a:solidFill>
                <a:latin typeface="MS Reference Sans Serif" panose="020B0604030504040204" pitchFamily="34" charset="0"/>
                <a:cs typeface="Arial"/>
              </a:rPr>
              <a:t> </a:t>
            </a:r>
            <a:r>
              <a:rPr sz="4000" spc="229" dirty="0">
                <a:solidFill>
                  <a:srgbClr val="FFFFFF"/>
                </a:solidFill>
                <a:latin typeface="MS Reference Sans Serif" panose="020B0604030504040204" pitchFamily="34" charset="0"/>
                <a:cs typeface="Arial"/>
              </a:rPr>
              <a:t>of</a:t>
            </a:r>
            <a:r>
              <a:rPr sz="4000" spc="-40" dirty="0">
                <a:solidFill>
                  <a:srgbClr val="FFFFFF"/>
                </a:solidFill>
                <a:latin typeface="MS Reference Sans Serif" panose="020B0604030504040204" pitchFamily="34" charset="0"/>
                <a:cs typeface="Arial"/>
              </a:rPr>
              <a:t> </a:t>
            </a:r>
            <a:r>
              <a:rPr sz="4000" spc="160" dirty="0">
                <a:solidFill>
                  <a:srgbClr val="FFFFFF"/>
                </a:solidFill>
                <a:latin typeface="MS Reference Sans Serif" panose="020B0604030504040204" pitchFamily="34" charset="0"/>
                <a:cs typeface="Arial"/>
              </a:rPr>
              <a:t>the</a:t>
            </a:r>
            <a:r>
              <a:rPr sz="4000" spc="-40" dirty="0">
                <a:solidFill>
                  <a:srgbClr val="FFFFFF"/>
                </a:solidFill>
                <a:latin typeface="MS Reference Sans Serif" panose="020B0604030504040204" pitchFamily="34" charset="0"/>
                <a:cs typeface="Arial"/>
              </a:rPr>
              <a:t> </a:t>
            </a:r>
            <a:r>
              <a:rPr sz="4000" spc="135" dirty="0">
                <a:solidFill>
                  <a:srgbClr val="FFFFFF"/>
                </a:solidFill>
                <a:latin typeface="MS Reference Sans Serif" panose="020B0604030504040204" pitchFamily="34" charset="0"/>
                <a:cs typeface="Arial"/>
              </a:rPr>
              <a:t>unique</a:t>
            </a:r>
            <a:r>
              <a:rPr sz="4000" spc="-35" dirty="0">
                <a:solidFill>
                  <a:srgbClr val="FFFFFF"/>
                </a:solidFill>
                <a:latin typeface="MS Reference Sans Serif" panose="020B0604030504040204" pitchFamily="34" charset="0"/>
                <a:cs typeface="Arial"/>
              </a:rPr>
              <a:t> </a:t>
            </a:r>
            <a:r>
              <a:rPr sz="4000" spc="135" dirty="0">
                <a:solidFill>
                  <a:srgbClr val="FFFFFF"/>
                </a:solidFill>
                <a:latin typeface="MS Reference Sans Serif" panose="020B0604030504040204" pitchFamily="34" charset="0"/>
                <a:cs typeface="Arial"/>
              </a:rPr>
              <a:t>launch</a:t>
            </a:r>
            <a:r>
              <a:rPr sz="4000" spc="-40" dirty="0">
                <a:solidFill>
                  <a:srgbClr val="FFFFFF"/>
                </a:solidFill>
                <a:latin typeface="MS Reference Sans Serif" panose="020B0604030504040204" pitchFamily="34" charset="0"/>
                <a:cs typeface="Arial"/>
              </a:rPr>
              <a:t> </a:t>
            </a:r>
            <a:r>
              <a:rPr sz="4000" spc="60" dirty="0">
                <a:solidFill>
                  <a:srgbClr val="FFFFFF"/>
                </a:solidFill>
                <a:latin typeface="MS Reference Sans Serif" panose="020B0604030504040204" pitchFamily="34" charset="0"/>
                <a:cs typeface="Arial"/>
              </a:rPr>
              <a:t>sites</a:t>
            </a:r>
            <a:r>
              <a:rPr sz="4000" spc="-40" dirty="0">
                <a:solidFill>
                  <a:srgbClr val="FFFFFF"/>
                </a:solidFill>
                <a:latin typeface="MS Reference Sans Serif" panose="020B0604030504040204" pitchFamily="34" charset="0"/>
                <a:cs typeface="Arial"/>
              </a:rPr>
              <a:t> </a:t>
            </a:r>
            <a:r>
              <a:rPr sz="4000" spc="135" dirty="0">
                <a:solidFill>
                  <a:srgbClr val="FFFFFF"/>
                </a:solidFill>
                <a:latin typeface="MS Reference Sans Serif" panose="020B0604030504040204" pitchFamily="34" charset="0"/>
                <a:cs typeface="Arial"/>
              </a:rPr>
              <a:t>in</a:t>
            </a:r>
            <a:r>
              <a:rPr sz="4000" spc="-40" dirty="0">
                <a:solidFill>
                  <a:srgbClr val="FFFFFF"/>
                </a:solidFill>
                <a:latin typeface="MS Reference Sans Serif" panose="020B0604030504040204" pitchFamily="34" charset="0"/>
                <a:cs typeface="Arial"/>
              </a:rPr>
              <a:t> </a:t>
            </a:r>
            <a:r>
              <a:rPr sz="4000" spc="160" dirty="0">
                <a:solidFill>
                  <a:srgbClr val="FFFFFF"/>
                </a:solidFill>
                <a:latin typeface="MS Reference Sans Serif" panose="020B0604030504040204" pitchFamily="34" charset="0"/>
                <a:cs typeface="Arial"/>
              </a:rPr>
              <a:t>the</a:t>
            </a:r>
            <a:r>
              <a:rPr sz="4000" spc="-40" dirty="0">
                <a:solidFill>
                  <a:srgbClr val="FFFFFF"/>
                </a:solidFill>
                <a:latin typeface="MS Reference Sans Serif" panose="020B0604030504040204" pitchFamily="34" charset="0"/>
                <a:cs typeface="Arial"/>
              </a:rPr>
              <a:t> </a:t>
            </a:r>
            <a:r>
              <a:rPr sz="4000" spc="80" dirty="0">
                <a:solidFill>
                  <a:srgbClr val="FFFFFF"/>
                </a:solidFill>
                <a:latin typeface="MS Reference Sans Serif" panose="020B0604030504040204" pitchFamily="34" charset="0"/>
                <a:cs typeface="Arial"/>
              </a:rPr>
              <a:t>space</a:t>
            </a:r>
            <a:r>
              <a:rPr sz="4000" spc="-40" dirty="0">
                <a:solidFill>
                  <a:srgbClr val="FFFFFF"/>
                </a:solidFill>
                <a:latin typeface="MS Reference Sans Serif" panose="020B0604030504040204" pitchFamily="34" charset="0"/>
                <a:cs typeface="Arial"/>
              </a:rPr>
              <a:t> </a:t>
            </a:r>
            <a:r>
              <a:rPr sz="4000" spc="80" dirty="0">
                <a:solidFill>
                  <a:srgbClr val="FFFFFF"/>
                </a:solidFill>
                <a:latin typeface="MS Reference Sans Serif" panose="020B0604030504040204" pitchFamily="34" charset="0"/>
                <a:cs typeface="Arial"/>
              </a:rPr>
              <a:t>mission.</a:t>
            </a:r>
            <a:endParaRPr sz="3950" dirty="0">
              <a:latin typeface="MS Reference Sans Serif" panose="020B0604030504040204" pitchFamily="34" charset="0"/>
              <a:cs typeface="Arial"/>
            </a:endParaRPr>
          </a:p>
        </p:txBody>
      </p:sp>
      <p:pic>
        <p:nvPicPr>
          <p:cNvPr id="8" name="Resim 7">
            <a:extLst>
              <a:ext uri="{FF2B5EF4-FFF2-40B4-BE49-F238E27FC236}">
                <a16:creationId xmlns:a16="http://schemas.microsoft.com/office/drawing/2014/main" id="{A121AE8C-BF12-7C9E-EE2A-13DB41A88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050" y="1524481"/>
            <a:ext cx="8915400" cy="66934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92917" y="1055884"/>
            <a:ext cx="14289240" cy="838215"/>
          </a:xfrm>
          <a:prstGeom prst="rect">
            <a:avLst/>
          </a:prstGeom>
        </p:spPr>
      </p:pic>
      <p:sp>
        <p:nvSpPr>
          <p:cNvPr id="3" name="object 3"/>
          <p:cNvSpPr txBox="1"/>
          <p:nvPr/>
        </p:nvSpPr>
        <p:spPr>
          <a:xfrm>
            <a:off x="1180980" y="8093075"/>
            <a:ext cx="17158335" cy="1722908"/>
          </a:xfrm>
          <a:prstGeom prst="rect">
            <a:avLst/>
          </a:prstGeom>
        </p:spPr>
        <p:txBody>
          <a:bodyPr vert="horz" wrap="square" lIns="0" tIns="372745" rIns="0" bIns="0" rtlCol="0">
            <a:spAutoFit/>
          </a:bodyPr>
          <a:lstStyle/>
          <a:p>
            <a:pPr marL="12700">
              <a:lnSpc>
                <a:spcPct val="100000"/>
              </a:lnSpc>
              <a:spcBef>
                <a:spcPts val="2935"/>
              </a:spcBef>
            </a:pPr>
            <a:r>
              <a:rPr sz="4800" spc="130" dirty="0" err="1">
                <a:solidFill>
                  <a:srgbClr val="869FFF"/>
                </a:solidFill>
                <a:latin typeface="MS Reference Sans Serif" panose="020B0604030504040204" pitchFamily="34" charset="0"/>
                <a:cs typeface="Arial"/>
              </a:rPr>
              <a:t>Explanation:</a:t>
            </a:r>
            <a:r>
              <a:rPr sz="4000" spc="80" dirty="0" err="1">
                <a:solidFill>
                  <a:srgbClr val="FFFFFF"/>
                </a:solidFill>
                <a:latin typeface="MS Reference Sans Serif" panose="020B0604030504040204" pitchFamily="34" charset="0"/>
                <a:cs typeface="Arial"/>
              </a:rPr>
              <a:t>Displaying</a:t>
            </a:r>
            <a:r>
              <a:rPr sz="4000" spc="-45" dirty="0">
                <a:solidFill>
                  <a:srgbClr val="FFFFFF"/>
                </a:solidFill>
                <a:latin typeface="MS Reference Sans Serif" panose="020B0604030504040204" pitchFamily="34" charset="0"/>
                <a:cs typeface="Arial"/>
              </a:rPr>
              <a:t> </a:t>
            </a:r>
            <a:r>
              <a:rPr sz="4000" spc="105" dirty="0">
                <a:solidFill>
                  <a:srgbClr val="FFFFFF"/>
                </a:solidFill>
                <a:latin typeface="MS Reference Sans Serif" panose="020B0604030504040204" pitchFamily="34" charset="0"/>
                <a:cs typeface="Arial"/>
              </a:rPr>
              <a:t>5</a:t>
            </a:r>
            <a:r>
              <a:rPr sz="4000" spc="-40" dirty="0">
                <a:solidFill>
                  <a:srgbClr val="FFFFFF"/>
                </a:solidFill>
                <a:latin typeface="MS Reference Sans Serif" panose="020B0604030504040204" pitchFamily="34" charset="0"/>
                <a:cs typeface="Arial"/>
              </a:rPr>
              <a:t> </a:t>
            </a:r>
            <a:r>
              <a:rPr sz="4000" spc="135" dirty="0">
                <a:solidFill>
                  <a:srgbClr val="FFFFFF"/>
                </a:solidFill>
                <a:latin typeface="MS Reference Sans Serif" panose="020B0604030504040204" pitchFamily="34" charset="0"/>
                <a:cs typeface="Arial"/>
              </a:rPr>
              <a:t>records</a:t>
            </a:r>
            <a:r>
              <a:rPr sz="4000" spc="-40" dirty="0">
                <a:solidFill>
                  <a:srgbClr val="FFFFFF"/>
                </a:solidFill>
                <a:latin typeface="MS Reference Sans Serif" panose="020B0604030504040204" pitchFamily="34" charset="0"/>
                <a:cs typeface="Arial"/>
              </a:rPr>
              <a:t> </a:t>
            </a:r>
            <a:r>
              <a:rPr sz="4000" spc="114" dirty="0">
                <a:solidFill>
                  <a:srgbClr val="FFFFFF"/>
                </a:solidFill>
                <a:latin typeface="MS Reference Sans Serif" panose="020B0604030504040204" pitchFamily="34" charset="0"/>
                <a:cs typeface="Arial"/>
              </a:rPr>
              <a:t>where</a:t>
            </a:r>
            <a:r>
              <a:rPr sz="4000" spc="-45" dirty="0">
                <a:solidFill>
                  <a:srgbClr val="FFFFFF"/>
                </a:solidFill>
                <a:latin typeface="MS Reference Sans Serif" panose="020B0604030504040204" pitchFamily="34" charset="0"/>
                <a:cs typeface="Arial"/>
              </a:rPr>
              <a:t> </a:t>
            </a:r>
            <a:r>
              <a:rPr sz="4000" spc="135" dirty="0">
                <a:solidFill>
                  <a:srgbClr val="FFFFFF"/>
                </a:solidFill>
                <a:latin typeface="MS Reference Sans Serif" panose="020B0604030504040204" pitchFamily="34" charset="0"/>
                <a:cs typeface="Arial"/>
              </a:rPr>
              <a:t>launch</a:t>
            </a:r>
            <a:r>
              <a:rPr sz="4000" spc="-40" dirty="0">
                <a:solidFill>
                  <a:srgbClr val="FFFFFF"/>
                </a:solidFill>
                <a:latin typeface="MS Reference Sans Serif" panose="020B0604030504040204" pitchFamily="34" charset="0"/>
                <a:cs typeface="Arial"/>
              </a:rPr>
              <a:t> </a:t>
            </a:r>
            <a:r>
              <a:rPr sz="4000" spc="60" dirty="0">
                <a:solidFill>
                  <a:srgbClr val="FFFFFF"/>
                </a:solidFill>
                <a:latin typeface="MS Reference Sans Serif" panose="020B0604030504040204" pitchFamily="34" charset="0"/>
                <a:cs typeface="Arial"/>
              </a:rPr>
              <a:t>sites</a:t>
            </a:r>
            <a:r>
              <a:rPr sz="4000" spc="-40" dirty="0">
                <a:solidFill>
                  <a:srgbClr val="FFFFFF"/>
                </a:solidFill>
                <a:latin typeface="MS Reference Sans Serif" panose="020B0604030504040204" pitchFamily="34" charset="0"/>
                <a:cs typeface="Arial"/>
              </a:rPr>
              <a:t> </a:t>
            </a:r>
            <a:r>
              <a:rPr sz="4000" spc="170" dirty="0">
                <a:solidFill>
                  <a:srgbClr val="FFFFFF"/>
                </a:solidFill>
                <a:latin typeface="MS Reference Sans Serif" panose="020B0604030504040204" pitchFamily="34" charset="0"/>
                <a:cs typeface="Arial"/>
              </a:rPr>
              <a:t>begin</a:t>
            </a:r>
            <a:r>
              <a:rPr sz="4000" spc="-45" dirty="0">
                <a:solidFill>
                  <a:srgbClr val="FFFFFF"/>
                </a:solidFill>
                <a:latin typeface="MS Reference Sans Serif" panose="020B0604030504040204" pitchFamily="34" charset="0"/>
                <a:cs typeface="Arial"/>
              </a:rPr>
              <a:t> </a:t>
            </a:r>
            <a:r>
              <a:rPr sz="4000" spc="210" dirty="0">
                <a:solidFill>
                  <a:srgbClr val="FFFFFF"/>
                </a:solidFill>
                <a:latin typeface="MS Reference Sans Serif" panose="020B0604030504040204" pitchFamily="34" charset="0"/>
                <a:cs typeface="Arial"/>
              </a:rPr>
              <a:t>with</a:t>
            </a:r>
            <a:r>
              <a:rPr sz="4000" spc="-40" dirty="0">
                <a:solidFill>
                  <a:srgbClr val="FFFFFF"/>
                </a:solidFill>
                <a:latin typeface="MS Reference Sans Serif" panose="020B0604030504040204" pitchFamily="34" charset="0"/>
                <a:cs typeface="Arial"/>
              </a:rPr>
              <a:t> </a:t>
            </a:r>
            <a:r>
              <a:rPr sz="4000" spc="160" dirty="0">
                <a:solidFill>
                  <a:srgbClr val="FFFFFF"/>
                </a:solidFill>
                <a:latin typeface="MS Reference Sans Serif" panose="020B0604030504040204" pitchFamily="34" charset="0"/>
                <a:cs typeface="Arial"/>
              </a:rPr>
              <a:t>the</a:t>
            </a:r>
            <a:r>
              <a:rPr sz="4000" spc="-40" dirty="0">
                <a:solidFill>
                  <a:srgbClr val="FFFFFF"/>
                </a:solidFill>
                <a:latin typeface="MS Reference Sans Serif" panose="020B0604030504040204" pitchFamily="34" charset="0"/>
                <a:cs typeface="Arial"/>
              </a:rPr>
              <a:t> </a:t>
            </a:r>
            <a:r>
              <a:rPr sz="4000" spc="160" dirty="0">
                <a:solidFill>
                  <a:srgbClr val="FFFFFF"/>
                </a:solidFill>
                <a:latin typeface="MS Reference Sans Serif" panose="020B0604030504040204" pitchFamily="34" charset="0"/>
                <a:cs typeface="Arial"/>
              </a:rPr>
              <a:t>string</a:t>
            </a:r>
            <a:r>
              <a:rPr sz="4000" spc="-45" dirty="0">
                <a:solidFill>
                  <a:srgbClr val="FFFFFF"/>
                </a:solidFill>
                <a:latin typeface="MS Reference Sans Serif" panose="020B0604030504040204" pitchFamily="34" charset="0"/>
                <a:cs typeface="Arial"/>
              </a:rPr>
              <a:t> </a:t>
            </a:r>
            <a:r>
              <a:rPr sz="4000" spc="-10" dirty="0">
                <a:solidFill>
                  <a:srgbClr val="FFFFFF"/>
                </a:solidFill>
                <a:latin typeface="MS Reference Sans Serif" panose="020B0604030504040204" pitchFamily="34" charset="0"/>
                <a:cs typeface="Arial"/>
              </a:rPr>
              <a:t>'CCA'.</a:t>
            </a:r>
            <a:endParaRPr sz="3950" dirty="0">
              <a:latin typeface="MS Reference Sans Serif" panose="020B0604030504040204" pitchFamily="34" charset="0"/>
              <a:cs typeface="Arial"/>
            </a:endParaRPr>
          </a:p>
        </p:txBody>
      </p:sp>
      <p:pic>
        <p:nvPicPr>
          <p:cNvPr id="10" name="Resim 9">
            <a:extLst>
              <a:ext uri="{FF2B5EF4-FFF2-40B4-BE49-F238E27FC236}">
                <a16:creationId xmlns:a16="http://schemas.microsoft.com/office/drawing/2014/main" id="{343BD0CC-9C4E-B170-853B-2F073AD14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980" y="2225675"/>
            <a:ext cx="18303525" cy="53532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287997" y="1055884"/>
            <a:ext cx="7550974" cy="825022"/>
          </a:xfrm>
          <a:prstGeom prst="rect">
            <a:avLst/>
          </a:prstGeom>
        </p:spPr>
      </p:pic>
      <p:sp>
        <p:nvSpPr>
          <p:cNvPr id="3" name="object 3"/>
          <p:cNvSpPr txBox="1"/>
          <p:nvPr/>
        </p:nvSpPr>
        <p:spPr>
          <a:xfrm>
            <a:off x="1136650" y="2777943"/>
            <a:ext cx="6858000" cy="2907847"/>
          </a:xfrm>
          <a:prstGeom prst="rect">
            <a:avLst/>
          </a:prstGeom>
        </p:spPr>
        <p:txBody>
          <a:bodyPr vert="horz" wrap="square" lIns="0" tIns="372745" rIns="0" bIns="0" rtlCol="0">
            <a:spAutoFit/>
          </a:bodyPr>
          <a:lstStyle/>
          <a:p>
            <a:pPr marL="12700" algn="just">
              <a:lnSpc>
                <a:spcPct val="100000"/>
              </a:lnSpc>
              <a:spcBef>
                <a:spcPts val="2935"/>
              </a:spcBef>
            </a:pPr>
            <a:r>
              <a:rPr sz="4450" spc="130" dirty="0">
                <a:solidFill>
                  <a:srgbClr val="869FFF"/>
                </a:solidFill>
                <a:latin typeface="MS Reference Sans Serif" panose="020B0604030504040204" pitchFamily="34" charset="0"/>
                <a:cs typeface="Arial"/>
              </a:rPr>
              <a:t>Explanation:</a:t>
            </a:r>
            <a:r>
              <a:rPr lang="en-US" sz="4450" dirty="0">
                <a:solidFill>
                  <a:srgbClr val="869FFF"/>
                </a:solidFill>
                <a:latin typeface="MS Reference Sans Serif" panose="020B0604030504040204" pitchFamily="34" charset="0"/>
                <a:cs typeface="Arial"/>
              </a:rPr>
              <a:t> </a:t>
            </a:r>
            <a:r>
              <a:rPr sz="4000" spc="80" dirty="0">
                <a:solidFill>
                  <a:srgbClr val="FFFFFF"/>
                </a:solidFill>
                <a:latin typeface="MS Reference Sans Serif" panose="020B0604030504040204" pitchFamily="34" charset="0"/>
                <a:cs typeface="Arial"/>
              </a:rPr>
              <a:t>Displaying</a:t>
            </a:r>
            <a:r>
              <a:rPr sz="4000" spc="-30" dirty="0">
                <a:solidFill>
                  <a:srgbClr val="FFFFFF"/>
                </a:solidFill>
                <a:latin typeface="MS Reference Sans Serif" panose="020B0604030504040204" pitchFamily="34" charset="0"/>
                <a:cs typeface="Arial"/>
              </a:rPr>
              <a:t> </a:t>
            </a:r>
            <a:r>
              <a:rPr sz="4000" spc="160" dirty="0">
                <a:solidFill>
                  <a:srgbClr val="FFFFFF"/>
                </a:solidFill>
                <a:latin typeface="MS Reference Sans Serif" panose="020B0604030504040204" pitchFamily="34" charset="0"/>
                <a:cs typeface="Arial"/>
              </a:rPr>
              <a:t>the</a:t>
            </a:r>
            <a:r>
              <a:rPr sz="4000" spc="-25" dirty="0">
                <a:solidFill>
                  <a:srgbClr val="FFFFFF"/>
                </a:solidFill>
                <a:latin typeface="MS Reference Sans Serif" panose="020B0604030504040204" pitchFamily="34" charset="0"/>
                <a:cs typeface="Arial"/>
              </a:rPr>
              <a:t> </a:t>
            </a:r>
            <a:r>
              <a:rPr sz="4000" spc="170" dirty="0">
                <a:solidFill>
                  <a:srgbClr val="FFFFFF"/>
                </a:solidFill>
                <a:latin typeface="MS Reference Sans Serif" panose="020B0604030504040204" pitchFamily="34" charset="0"/>
                <a:cs typeface="Arial"/>
              </a:rPr>
              <a:t>total</a:t>
            </a:r>
            <a:r>
              <a:rPr sz="4000" spc="-25" dirty="0">
                <a:solidFill>
                  <a:srgbClr val="FFFFFF"/>
                </a:solidFill>
                <a:latin typeface="MS Reference Sans Serif" panose="020B0604030504040204" pitchFamily="34" charset="0"/>
                <a:cs typeface="Arial"/>
              </a:rPr>
              <a:t> </a:t>
            </a:r>
            <a:r>
              <a:rPr sz="4000" spc="114" dirty="0">
                <a:solidFill>
                  <a:srgbClr val="FFFFFF"/>
                </a:solidFill>
                <a:latin typeface="MS Reference Sans Serif" panose="020B0604030504040204" pitchFamily="34" charset="0"/>
                <a:cs typeface="Arial"/>
              </a:rPr>
              <a:t>payload</a:t>
            </a:r>
            <a:r>
              <a:rPr sz="4000" spc="-30" dirty="0">
                <a:solidFill>
                  <a:srgbClr val="FFFFFF"/>
                </a:solidFill>
                <a:latin typeface="MS Reference Sans Serif" panose="020B0604030504040204" pitchFamily="34" charset="0"/>
                <a:cs typeface="Arial"/>
              </a:rPr>
              <a:t> </a:t>
            </a:r>
            <a:r>
              <a:rPr sz="4000" dirty="0">
                <a:solidFill>
                  <a:srgbClr val="FFFFFF"/>
                </a:solidFill>
                <a:latin typeface="MS Reference Sans Serif" panose="020B0604030504040204" pitchFamily="34" charset="0"/>
                <a:cs typeface="Arial"/>
              </a:rPr>
              <a:t>mass</a:t>
            </a:r>
            <a:r>
              <a:rPr sz="4000" spc="-25" dirty="0">
                <a:solidFill>
                  <a:srgbClr val="FFFFFF"/>
                </a:solidFill>
                <a:latin typeface="MS Reference Sans Serif" panose="020B0604030504040204" pitchFamily="34" charset="0"/>
                <a:cs typeface="Arial"/>
              </a:rPr>
              <a:t> </a:t>
            </a:r>
            <a:r>
              <a:rPr sz="4000" spc="135" dirty="0">
                <a:solidFill>
                  <a:srgbClr val="FFFFFF"/>
                </a:solidFill>
                <a:latin typeface="MS Reference Sans Serif" panose="020B0604030504040204" pitchFamily="34" charset="0"/>
                <a:cs typeface="Arial"/>
              </a:rPr>
              <a:t>carried</a:t>
            </a:r>
            <a:r>
              <a:rPr sz="4000" spc="-25" dirty="0">
                <a:solidFill>
                  <a:srgbClr val="FFFFFF"/>
                </a:solidFill>
                <a:latin typeface="MS Reference Sans Serif" panose="020B0604030504040204" pitchFamily="34" charset="0"/>
                <a:cs typeface="Arial"/>
              </a:rPr>
              <a:t> </a:t>
            </a:r>
            <a:r>
              <a:rPr sz="4000" spc="170" dirty="0">
                <a:solidFill>
                  <a:srgbClr val="FFFFFF"/>
                </a:solidFill>
                <a:latin typeface="MS Reference Sans Serif" panose="020B0604030504040204" pitchFamily="34" charset="0"/>
                <a:cs typeface="Arial"/>
              </a:rPr>
              <a:t>by</a:t>
            </a:r>
            <a:r>
              <a:rPr sz="4000" spc="-25" dirty="0">
                <a:solidFill>
                  <a:srgbClr val="FFFFFF"/>
                </a:solidFill>
                <a:latin typeface="MS Reference Sans Serif" panose="020B0604030504040204" pitchFamily="34" charset="0"/>
                <a:cs typeface="Arial"/>
              </a:rPr>
              <a:t> </a:t>
            </a:r>
            <a:r>
              <a:rPr sz="4000" spc="114" dirty="0">
                <a:solidFill>
                  <a:srgbClr val="FFFFFF"/>
                </a:solidFill>
                <a:latin typeface="MS Reference Sans Serif" panose="020B0604030504040204" pitchFamily="34" charset="0"/>
                <a:cs typeface="Arial"/>
              </a:rPr>
              <a:t>boosters</a:t>
            </a:r>
            <a:r>
              <a:rPr sz="4000" spc="-30" dirty="0">
                <a:solidFill>
                  <a:srgbClr val="FFFFFF"/>
                </a:solidFill>
                <a:latin typeface="MS Reference Sans Serif" panose="020B0604030504040204" pitchFamily="34" charset="0"/>
                <a:cs typeface="Arial"/>
              </a:rPr>
              <a:t> </a:t>
            </a:r>
            <a:r>
              <a:rPr sz="4000" spc="140" dirty="0">
                <a:solidFill>
                  <a:srgbClr val="FFFFFF"/>
                </a:solidFill>
                <a:latin typeface="MS Reference Sans Serif" panose="020B0604030504040204" pitchFamily="34" charset="0"/>
                <a:cs typeface="Arial"/>
              </a:rPr>
              <a:t>launched</a:t>
            </a:r>
            <a:r>
              <a:rPr sz="4000" spc="-25" dirty="0">
                <a:solidFill>
                  <a:srgbClr val="FFFFFF"/>
                </a:solidFill>
                <a:latin typeface="MS Reference Sans Serif" panose="020B0604030504040204" pitchFamily="34" charset="0"/>
                <a:cs typeface="Arial"/>
              </a:rPr>
              <a:t> </a:t>
            </a:r>
            <a:r>
              <a:rPr sz="4000" spc="145" dirty="0">
                <a:solidFill>
                  <a:srgbClr val="FFFFFF"/>
                </a:solidFill>
                <a:latin typeface="MS Reference Sans Serif" panose="020B0604030504040204" pitchFamily="34" charset="0"/>
                <a:cs typeface="Arial"/>
              </a:rPr>
              <a:t>by </a:t>
            </a:r>
            <a:r>
              <a:rPr sz="4000" spc="-25" dirty="0">
                <a:solidFill>
                  <a:srgbClr val="FFFFFF"/>
                </a:solidFill>
                <a:latin typeface="MS Reference Sans Serif" panose="020B0604030504040204" pitchFamily="34" charset="0"/>
                <a:cs typeface="Arial"/>
              </a:rPr>
              <a:t>NASA</a:t>
            </a:r>
            <a:r>
              <a:rPr sz="4000" spc="-245" dirty="0">
                <a:solidFill>
                  <a:srgbClr val="FFFFFF"/>
                </a:solidFill>
                <a:latin typeface="MS Reference Sans Serif" panose="020B0604030504040204" pitchFamily="34" charset="0"/>
                <a:cs typeface="Arial"/>
              </a:rPr>
              <a:t> </a:t>
            </a:r>
            <a:r>
              <a:rPr sz="4000" spc="-10" dirty="0">
                <a:solidFill>
                  <a:srgbClr val="FFFFFF"/>
                </a:solidFill>
                <a:latin typeface="MS Reference Sans Serif" panose="020B0604030504040204" pitchFamily="34" charset="0"/>
                <a:cs typeface="Arial"/>
              </a:rPr>
              <a:t>(CRS).</a:t>
            </a:r>
            <a:endParaRPr sz="3950" dirty="0">
              <a:latin typeface="MS Reference Sans Serif" panose="020B0604030504040204" pitchFamily="34" charset="0"/>
              <a:cs typeface="Arial"/>
            </a:endParaRPr>
          </a:p>
        </p:txBody>
      </p:sp>
      <p:pic>
        <p:nvPicPr>
          <p:cNvPr id="16" name="Resim 15">
            <a:extLst>
              <a:ext uri="{FF2B5EF4-FFF2-40B4-BE49-F238E27FC236}">
                <a16:creationId xmlns:a16="http://schemas.microsoft.com/office/drawing/2014/main" id="{4ED0D59F-E1B3-878B-6FF5-44A2FE4AD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5758" y="2254185"/>
            <a:ext cx="9584150" cy="53054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669563" y="1055883"/>
            <a:ext cx="12728910" cy="838215"/>
          </a:xfrm>
          <a:prstGeom prst="rect">
            <a:avLst/>
          </a:prstGeom>
        </p:spPr>
      </p:pic>
      <p:sp>
        <p:nvSpPr>
          <p:cNvPr id="3" name="object 3"/>
          <p:cNvSpPr txBox="1"/>
          <p:nvPr/>
        </p:nvSpPr>
        <p:spPr>
          <a:xfrm>
            <a:off x="1593850" y="3140075"/>
            <a:ext cx="6813670" cy="3049664"/>
          </a:xfrm>
          <a:prstGeom prst="rect">
            <a:avLst/>
          </a:prstGeom>
        </p:spPr>
        <p:txBody>
          <a:bodyPr vert="horz" wrap="square" lIns="0" tIns="372745" rIns="0" bIns="0" rtlCol="0">
            <a:spAutoFit/>
          </a:bodyPr>
          <a:lstStyle/>
          <a:p>
            <a:pPr marL="12700">
              <a:lnSpc>
                <a:spcPct val="100000"/>
              </a:lnSpc>
              <a:spcBef>
                <a:spcPts val="2935"/>
              </a:spcBef>
            </a:pPr>
            <a:r>
              <a:rPr sz="4800" spc="130" dirty="0" err="1">
                <a:solidFill>
                  <a:srgbClr val="869FFF"/>
                </a:solidFill>
                <a:latin typeface="MS Reference Sans Serif" panose="020B0604030504040204" pitchFamily="34" charset="0"/>
                <a:cs typeface="Arial"/>
              </a:rPr>
              <a:t>Explanation:</a:t>
            </a:r>
            <a:r>
              <a:rPr sz="4000" spc="80" dirty="0" err="1">
                <a:solidFill>
                  <a:srgbClr val="FFFFFF"/>
                </a:solidFill>
                <a:latin typeface="MS Reference Sans Serif" panose="020B0604030504040204" pitchFamily="34" charset="0"/>
                <a:cs typeface="Arial"/>
              </a:rPr>
              <a:t>Displaying</a:t>
            </a:r>
            <a:r>
              <a:rPr sz="4000" spc="-35" dirty="0">
                <a:solidFill>
                  <a:srgbClr val="FFFFFF"/>
                </a:solidFill>
                <a:latin typeface="MS Reference Sans Serif" panose="020B0604030504040204" pitchFamily="34" charset="0"/>
                <a:cs typeface="Arial"/>
              </a:rPr>
              <a:t> </a:t>
            </a:r>
            <a:r>
              <a:rPr sz="4000" spc="55" dirty="0">
                <a:solidFill>
                  <a:srgbClr val="FFFFFF"/>
                </a:solidFill>
                <a:latin typeface="MS Reference Sans Serif" panose="020B0604030504040204" pitchFamily="34" charset="0"/>
                <a:cs typeface="Arial"/>
              </a:rPr>
              <a:t>average</a:t>
            </a:r>
            <a:r>
              <a:rPr sz="4000" spc="-30" dirty="0">
                <a:solidFill>
                  <a:srgbClr val="FFFFFF"/>
                </a:solidFill>
                <a:latin typeface="MS Reference Sans Serif" panose="020B0604030504040204" pitchFamily="34" charset="0"/>
                <a:cs typeface="Arial"/>
              </a:rPr>
              <a:t> </a:t>
            </a:r>
            <a:r>
              <a:rPr sz="4000" spc="114" dirty="0">
                <a:solidFill>
                  <a:srgbClr val="FFFFFF"/>
                </a:solidFill>
                <a:latin typeface="MS Reference Sans Serif" panose="020B0604030504040204" pitchFamily="34" charset="0"/>
                <a:cs typeface="Arial"/>
              </a:rPr>
              <a:t>payload</a:t>
            </a:r>
            <a:r>
              <a:rPr sz="4000" spc="-30" dirty="0">
                <a:solidFill>
                  <a:srgbClr val="FFFFFF"/>
                </a:solidFill>
                <a:latin typeface="MS Reference Sans Serif" panose="020B0604030504040204" pitchFamily="34" charset="0"/>
                <a:cs typeface="Arial"/>
              </a:rPr>
              <a:t> </a:t>
            </a:r>
            <a:r>
              <a:rPr sz="4000" dirty="0">
                <a:solidFill>
                  <a:srgbClr val="FFFFFF"/>
                </a:solidFill>
                <a:latin typeface="MS Reference Sans Serif" panose="020B0604030504040204" pitchFamily="34" charset="0"/>
                <a:cs typeface="Arial"/>
              </a:rPr>
              <a:t>mass</a:t>
            </a:r>
            <a:r>
              <a:rPr sz="4000" spc="-30" dirty="0">
                <a:solidFill>
                  <a:srgbClr val="FFFFFF"/>
                </a:solidFill>
                <a:latin typeface="MS Reference Sans Serif" panose="020B0604030504040204" pitchFamily="34" charset="0"/>
                <a:cs typeface="Arial"/>
              </a:rPr>
              <a:t> </a:t>
            </a:r>
            <a:r>
              <a:rPr sz="4000" spc="135" dirty="0">
                <a:solidFill>
                  <a:srgbClr val="FFFFFF"/>
                </a:solidFill>
                <a:latin typeface="MS Reference Sans Serif" panose="020B0604030504040204" pitchFamily="34" charset="0"/>
                <a:cs typeface="Arial"/>
              </a:rPr>
              <a:t>carried</a:t>
            </a:r>
            <a:r>
              <a:rPr sz="4000" spc="-30" dirty="0">
                <a:solidFill>
                  <a:srgbClr val="FFFFFF"/>
                </a:solidFill>
                <a:latin typeface="MS Reference Sans Serif" panose="020B0604030504040204" pitchFamily="34" charset="0"/>
                <a:cs typeface="Arial"/>
              </a:rPr>
              <a:t> </a:t>
            </a:r>
            <a:r>
              <a:rPr sz="4000" spc="170" dirty="0">
                <a:solidFill>
                  <a:srgbClr val="FFFFFF"/>
                </a:solidFill>
                <a:latin typeface="MS Reference Sans Serif" panose="020B0604030504040204" pitchFamily="34" charset="0"/>
                <a:cs typeface="Arial"/>
              </a:rPr>
              <a:t>by</a:t>
            </a:r>
            <a:r>
              <a:rPr sz="4000" spc="-35" dirty="0">
                <a:solidFill>
                  <a:srgbClr val="FFFFFF"/>
                </a:solidFill>
                <a:latin typeface="MS Reference Sans Serif" panose="020B0604030504040204" pitchFamily="34" charset="0"/>
                <a:cs typeface="Arial"/>
              </a:rPr>
              <a:t> </a:t>
            </a:r>
            <a:r>
              <a:rPr sz="4000" spc="150" dirty="0">
                <a:solidFill>
                  <a:srgbClr val="FFFFFF"/>
                </a:solidFill>
                <a:latin typeface="MS Reference Sans Serif" panose="020B0604030504040204" pitchFamily="34" charset="0"/>
                <a:cs typeface="Arial"/>
              </a:rPr>
              <a:t>booster</a:t>
            </a:r>
            <a:r>
              <a:rPr sz="4000" spc="-30" dirty="0">
                <a:solidFill>
                  <a:srgbClr val="FFFFFF"/>
                </a:solidFill>
                <a:latin typeface="MS Reference Sans Serif" panose="020B0604030504040204" pitchFamily="34" charset="0"/>
                <a:cs typeface="Arial"/>
              </a:rPr>
              <a:t> </a:t>
            </a:r>
            <a:r>
              <a:rPr sz="4000" spc="90" dirty="0">
                <a:solidFill>
                  <a:srgbClr val="FFFFFF"/>
                </a:solidFill>
                <a:latin typeface="MS Reference Sans Serif" panose="020B0604030504040204" pitchFamily="34" charset="0"/>
                <a:cs typeface="Arial"/>
              </a:rPr>
              <a:t>version</a:t>
            </a:r>
            <a:r>
              <a:rPr sz="4000" spc="-30" dirty="0">
                <a:solidFill>
                  <a:srgbClr val="FFFFFF"/>
                </a:solidFill>
                <a:latin typeface="MS Reference Sans Serif" panose="020B0604030504040204" pitchFamily="34" charset="0"/>
                <a:cs typeface="Arial"/>
              </a:rPr>
              <a:t> </a:t>
            </a:r>
            <a:r>
              <a:rPr sz="4000" dirty="0">
                <a:solidFill>
                  <a:srgbClr val="FFFFFF"/>
                </a:solidFill>
                <a:latin typeface="MS Reference Sans Serif" panose="020B0604030504040204" pitchFamily="34" charset="0"/>
                <a:cs typeface="Arial"/>
              </a:rPr>
              <a:t>F9</a:t>
            </a:r>
            <a:r>
              <a:rPr sz="4000" spc="-30" dirty="0">
                <a:solidFill>
                  <a:srgbClr val="FFFFFF"/>
                </a:solidFill>
                <a:latin typeface="MS Reference Sans Serif" panose="020B0604030504040204" pitchFamily="34" charset="0"/>
                <a:cs typeface="Arial"/>
              </a:rPr>
              <a:t> </a:t>
            </a:r>
            <a:r>
              <a:rPr sz="4000" spc="-320" dirty="0">
                <a:solidFill>
                  <a:srgbClr val="FFFFFF"/>
                </a:solidFill>
                <a:latin typeface="MS Reference Sans Serif" panose="020B0604030504040204" pitchFamily="34" charset="0"/>
                <a:cs typeface="Arial"/>
              </a:rPr>
              <a:t>v1.1.</a:t>
            </a:r>
            <a:endParaRPr sz="3950" dirty="0">
              <a:latin typeface="MS Reference Sans Serif" panose="020B0604030504040204" pitchFamily="34" charset="0"/>
              <a:cs typeface="Arial"/>
            </a:endParaRPr>
          </a:p>
        </p:txBody>
      </p:sp>
      <p:pic>
        <p:nvPicPr>
          <p:cNvPr id="6" name="Resim 5">
            <a:extLst>
              <a:ext uri="{FF2B5EF4-FFF2-40B4-BE49-F238E27FC236}">
                <a16:creationId xmlns:a16="http://schemas.microsoft.com/office/drawing/2014/main" id="{F974FDD5-242D-A5C0-34D4-F67F58DE6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6180" y="2682875"/>
            <a:ext cx="8179539" cy="501867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84726" y="976014"/>
            <a:ext cx="14932354" cy="1408640"/>
          </a:xfrm>
          <a:prstGeom prst="rect">
            <a:avLst/>
          </a:prstGeom>
        </p:spPr>
      </p:pic>
      <p:sp>
        <p:nvSpPr>
          <p:cNvPr id="3" name="object 3"/>
          <p:cNvSpPr txBox="1"/>
          <p:nvPr/>
        </p:nvSpPr>
        <p:spPr>
          <a:xfrm>
            <a:off x="450850" y="3585198"/>
            <a:ext cx="7804270" cy="4138954"/>
          </a:xfrm>
          <a:prstGeom prst="rect">
            <a:avLst/>
          </a:prstGeom>
        </p:spPr>
        <p:txBody>
          <a:bodyPr vert="horz" wrap="square" lIns="0" tIns="372745" rIns="0" bIns="0" rtlCol="0">
            <a:spAutoFit/>
          </a:bodyPr>
          <a:lstStyle/>
          <a:p>
            <a:pPr marL="12700" algn="just">
              <a:lnSpc>
                <a:spcPct val="100000"/>
              </a:lnSpc>
              <a:spcBef>
                <a:spcPts val="2935"/>
              </a:spcBef>
            </a:pPr>
            <a:r>
              <a:rPr sz="4450" b="1" spc="130" dirty="0">
                <a:solidFill>
                  <a:srgbClr val="869FFF"/>
                </a:solidFill>
                <a:latin typeface="MS Reference Sans Serif" panose="020B0604030504040204" pitchFamily="34" charset="0"/>
                <a:cs typeface="Arial"/>
              </a:rPr>
              <a:t>Explanation:</a:t>
            </a:r>
            <a:r>
              <a:rPr lang="en-US" sz="4450" b="1" spc="130" dirty="0">
                <a:solidFill>
                  <a:srgbClr val="869FFF"/>
                </a:solidFill>
                <a:latin typeface="MS Reference Sans Serif" panose="020B0604030504040204" pitchFamily="34" charset="0"/>
                <a:cs typeface="Arial"/>
              </a:rPr>
              <a:t> </a:t>
            </a:r>
            <a:r>
              <a:rPr sz="4000" spc="110" dirty="0">
                <a:solidFill>
                  <a:srgbClr val="FFFFFF"/>
                </a:solidFill>
                <a:latin typeface="MS Reference Sans Serif" panose="020B0604030504040204" pitchFamily="34" charset="0"/>
                <a:cs typeface="Arial"/>
              </a:rPr>
              <a:t>Listing</a:t>
            </a:r>
            <a:r>
              <a:rPr sz="4000" spc="-25" dirty="0">
                <a:solidFill>
                  <a:srgbClr val="FFFFFF"/>
                </a:solidFill>
                <a:latin typeface="MS Reference Sans Serif" panose="020B0604030504040204" pitchFamily="34" charset="0"/>
                <a:cs typeface="Arial"/>
              </a:rPr>
              <a:t> </a:t>
            </a:r>
            <a:r>
              <a:rPr sz="4000" spc="160" dirty="0">
                <a:solidFill>
                  <a:srgbClr val="FFFFFF"/>
                </a:solidFill>
                <a:latin typeface="MS Reference Sans Serif" panose="020B0604030504040204" pitchFamily="34" charset="0"/>
                <a:cs typeface="Arial"/>
              </a:rPr>
              <a:t>the</a:t>
            </a:r>
            <a:r>
              <a:rPr sz="4000" spc="-20" dirty="0">
                <a:solidFill>
                  <a:srgbClr val="FFFFFF"/>
                </a:solidFill>
                <a:latin typeface="MS Reference Sans Serif" panose="020B0604030504040204" pitchFamily="34" charset="0"/>
                <a:cs typeface="Arial"/>
              </a:rPr>
              <a:t> </a:t>
            </a:r>
            <a:r>
              <a:rPr sz="4000" spc="65" dirty="0">
                <a:solidFill>
                  <a:srgbClr val="FFFFFF"/>
                </a:solidFill>
                <a:latin typeface="MS Reference Sans Serif" panose="020B0604030504040204" pitchFamily="34" charset="0"/>
                <a:cs typeface="Arial"/>
              </a:rPr>
              <a:t>names</a:t>
            </a:r>
            <a:r>
              <a:rPr sz="4000" spc="-25" dirty="0">
                <a:solidFill>
                  <a:srgbClr val="FFFFFF"/>
                </a:solidFill>
                <a:latin typeface="MS Reference Sans Serif" panose="020B0604030504040204" pitchFamily="34" charset="0"/>
                <a:cs typeface="Arial"/>
              </a:rPr>
              <a:t> </a:t>
            </a:r>
            <a:r>
              <a:rPr sz="4000" spc="229" dirty="0">
                <a:solidFill>
                  <a:srgbClr val="FFFFFF"/>
                </a:solidFill>
                <a:latin typeface="MS Reference Sans Serif" panose="020B0604030504040204" pitchFamily="34" charset="0"/>
                <a:cs typeface="Arial"/>
              </a:rPr>
              <a:t>of</a:t>
            </a:r>
            <a:r>
              <a:rPr sz="4000" spc="-20" dirty="0">
                <a:solidFill>
                  <a:srgbClr val="FFFFFF"/>
                </a:solidFill>
                <a:latin typeface="MS Reference Sans Serif" panose="020B0604030504040204" pitchFamily="34" charset="0"/>
                <a:cs typeface="Arial"/>
              </a:rPr>
              <a:t> </a:t>
            </a:r>
            <a:r>
              <a:rPr sz="4000" spc="160" dirty="0">
                <a:solidFill>
                  <a:srgbClr val="FFFFFF"/>
                </a:solidFill>
                <a:latin typeface="MS Reference Sans Serif" panose="020B0604030504040204" pitchFamily="34" charset="0"/>
                <a:cs typeface="Arial"/>
              </a:rPr>
              <a:t>the</a:t>
            </a:r>
            <a:r>
              <a:rPr sz="4000" spc="-25" dirty="0">
                <a:solidFill>
                  <a:srgbClr val="FFFFFF"/>
                </a:solidFill>
                <a:latin typeface="MS Reference Sans Serif" panose="020B0604030504040204" pitchFamily="34" charset="0"/>
                <a:cs typeface="Arial"/>
              </a:rPr>
              <a:t> </a:t>
            </a:r>
            <a:r>
              <a:rPr sz="4000" spc="114" dirty="0">
                <a:solidFill>
                  <a:srgbClr val="FFFFFF"/>
                </a:solidFill>
                <a:latin typeface="MS Reference Sans Serif" panose="020B0604030504040204" pitchFamily="34" charset="0"/>
                <a:cs typeface="Arial"/>
              </a:rPr>
              <a:t>boosters</a:t>
            </a:r>
            <a:r>
              <a:rPr sz="4000" spc="-20" dirty="0">
                <a:solidFill>
                  <a:srgbClr val="FFFFFF"/>
                </a:solidFill>
                <a:latin typeface="MS Reference Sans Serif" panose="020B0604030504040204" pitchFamily="34" charset="0"/>
                <a:cs typeface="Arial"/>
              </a:rPr>
              <a:t> </a:t>
            </a:r>
            <a:r>
              <a:rPr sz="4000" spc="200" dirty="0">
                <a:solidFill>
                  <a:srgbClr val="FFFFFF"/>
                </a:solidFill>
                <a:latin typeface="MS Reference Sans Serif" panose="020B0604030504040204" pitchFamily="34" charset="0"/>
                <a:cs typeface="Arial"/>
              </a:rPr>
              <a:t>which</a:t>
            </a:r>
            <a:r>
              <a:rPr sz="4000" spc="-25" dirty="0">
                <a:solidFill>
                  <a:srgbClr val="FFFFFF"/>
                </a:solidFill>
                <a:latin typeface="MS Reference Sans Serif" panose="020B0604030504040204" pitchFamily="34" charset="0"/>
                <a:cs typeface="Arial"/>
              </a:rPr>
              <a:t> </a:t>
            </a:r>
            <a:r>
              <a:rPr sz="4000" dirty="0">
                <a:solidFill>
                  <a:srgbClr val="FFFFFF"/>
                </a:solidFill>
                <a:latin typeface="MS Reference Sans Serif" panose="020B0604030504040204" pitchFamily="34" charset="0"/>
                <a:cs typeface="Arial"/>
              </a:rPr>
              <a:t>have</a:t>
            </a:r>
            <a:r>
              <a:rPr sz="4000" spc="-20" dirty="0">
                <a:solidFill>
                  <a:srgbClr val="FFFFFF"/>
                </a:solidFill>
                <a:latin typeface="MS Reference Sans Serif" panose="020B0604030504040204" pitchFamily="34" charset="0"/>
                <a:cs typeface="Arial"/>
              </a:rPr>
              <a:t> </a:t>
            </a:r>
            <a:r>
              <a:rPr sz="4000" spc="65" dirty="0">
                <a:solidFill>
                  <a:srgbClr val="FFFFFF"/>
                </a:solidFill>
                <a:latin typeface="MS Reference Sans Serif" panose="020B0604030504040204" pitchFamily="34" charset="0"/>
                <a:cs typeface="Arial"/>
              </a:rPr>
              <a:t>success</a:t>
            </a:r>
            <a:r>
              <a:rPr sz="4000" spc="-25" dirty="0">
                <a:solidFill>
                  <a:srgbClr val="FFFFFF"/>
                </a:solidFill>
                <a:latin typeface="MS Reference Sans Serif" panose="020B0604030504040204" pitchFamily="34" charset="0"/>
                <a:cs typeface="Arial"/>
              </a:rPr>
              <a:t> </a:t>
            </a:r>
            <a:r>
              <a:rPr sz="4000" spc="135" dirty="0">
                <a:solidFill>
                  <a:srgbClr val="FFFFFF"/>
                </a:solidFill>
                <a:latin typeface="MS Reference Sans Serif" panose="020B0604030504040204" pitchFamily="34" charset="0"/>
                <a:cs typeface="Arial"/>
              </a:rPr>
              <a:t>in</a:t>
            </a:r>
            <a:r>
              <a:rPr sz="4000" spc="-20" dirty="0">
                <a:solidFill>
                  <a:srgbClr val="FFFFFF"/>
                </a:solidFill>
                <a:latin typeface="MS Reference Sans Serif" panose="020B0604030504040204" pitchFamily="34" charset="0"/>
                <a:cs typeface="Arial"/>
              </a:rPr>
              <a:t> </a:t>
            </a:r>
            <a:r>
              <a:rPr sz="4000" spc="155" dirty="0">
                <a:solidFill>
                  <a:srgbClr val="FFFFFF"/>
                </a:solidFill>
                <a:latin typeface="MS Reference Sans Serif" panose="020B0604030504040204" pitchFamily="34" charset="0"/>
                <a:cs typeface="Arial"/>
              </a:rPr>
              <a:t>drone</a:t>
            </a:r>
            <a:r>
              <a:rPr sz="4000" spc="-25" dirty="0">
                <a:solidFill>
                  <a:srgbClr val="FFFFFF"/>
                </a:solidFill>
                <a:latin typeface="MS Reference Sans Serif" panose="020B0604030504040204" pitchFamily="34" charset="0"/>
                <a:cs typeface="Arial"/>
              </a:rPr>
              <a:t> </a:t>
            </a:r>
            <a:r>
              <a:rPr sz="4000" spc="105" dirty="0">
                <a:solidFill>
                  <a:srgbClr val="FFFFFF"/>
                </a:solidFill>
                <a:latin typeface="MS Reference Sans Serif" panose="020B0604030504040204" pitchFamily="34" charset="0"/>
                <a:cs typeface="Arial"/>
              </a:rPr>
              <a:t>ship and</a:t>
            </a:r>
            <a:r>
              <a:rPr sz="4000" spc="-15" dirty="0">
                <a:solidFill>
                  <a:srgbClr val="FFFFFF"/>
                </a:solidFill>
                <a:latin typeface="MS Reference Sans Serif" panose="020B0604030504040204" pitchFamily="34" charset="0"/>
                <a:cs typeface="Arial"/>
              </a:rPr>
              <a:t> </a:t>
            </a:r>
            <a:r>
              <a:rPr sz="4000" dirty="0">
                <a:solidFill>
                  <a:srgbClr val="FFFFFF"/>
                </a:solidFill>
                <a:latin typeface="MS Reference Sans Serif" panose="020B0604030504040204" pitchFamily="34" charset="0"/>
                <a:cs typeface="Arial"/>
              </a:rPr>
              <a:t>have</a:t>
            </a:r>
            <a:r>
              <a:rPr sz="4000" spc="-10" dirty="0">
                <a:solidFill>
                  <a:srgbClr val="FFFFFF"/>
                </a:solidFill>
                <a:latin typeface="MS Reference Sans Serif" panose="020B0604030504040204" pitchFamily="34" charset="0"/>
                <a:cs typeface="Arial"/>
              </a:rPr>
              <a:t> </a:t>
            </a:r>
            <a:r>
              <a:rPr sz="4000" spc="114" dirty="0">
                <a:solidFill>
                  <a:srgbClr val="FFFFFF"/>
                </a:solidFill>
                <a:latin typeface="MS Reference Sans Serif" panose="020B0604030504040204" pitchFamily="34" charset="0"/>
                <a:cs typeface="Arial"/>
              </a:rPr>
              <a:t>payload</a:t>
            </a:r>
            <a:r>
              <a:rPr sz="4000" spc="-10" dirty="0">
                <a:solidFill>
                  <a:srgbClr val="FFFFFF"/>
                </a:solidFill>
                <a:latin typeface="MS Reference Sans Serif" panose="020B0604030504040204" pitchFamily="34" charset="0"/>
                <a:cs typeface="Arial"/>
              </a:rPr>
              <a:t> </a:t>
            </a:r>
            <a:r>
              <a:rPr sz="4000" dirty="0">
                <a:solidFill>
                  <a:srgbClr val="FFFFFF"/>
                </a:solidFill>
                <a:latin typeface="MS Reference Sans Serif" panose="020B0604030504040204" pitchFamily="34" charset="0"/>
                <a:cs typeface="Arial"/>
              </a:rPr>
              <a:t>mass</a:t>
            </a:r>
            <a:r>
              <a:rPr sz="4000" spc="-10" dirty="0">
                <a:solidFill>
                  <a:srgbClr val="FFFFFF"/>
                </a:solidFill>
                <a:latin typeface="MS Reference Sans Serif" panose="020B0604030504040204" pitchFamily="34" charset="0"/>
                <a:cs typeface="Arial"/>
              </a:rPr>
              <a:t> </a:t>
            </a:r>
            <a:r>
              <a:rPr sz="4000" spc="120" dirty="0">
                <a:solidFill>
                  <a:srgbClr val="FFFFFF"/>
                </a:solidFill>
                <a:latin typeface="MS Reference Sans Serif" panose="020B0604030504040204" pitchFamily="34" charset="0"/>
                <a:cs typeface="Arial"/>
              </a:rPr>
              <a:t>greater</a:t>
            </a:r>
            <a:r>
              <a:rPr sz="4000" spc="-10" dirty="0">
                <a:solidFill>
                  <a:srgbClr val="FFFFFF"/>
                </a:solidFill>
                <a:latin typeface="MS Reference Sans Serif" panose="020B0604030504040204" pitchFamily="34" charset="0"/>
                <a:cs typeface="Arial"/>
              </a:rPr>
              <a:t> </a:t>
            </a:r>
            <a:r>
              <a:rPr sz="4000" spc="130" dirty="0">
                <a:solidFill>
                  <a:srgbClr val="FFFFFF"/>
                </a:solidFill>
                <a:latin typeface="MS Reference Sans Serif" panose="020B0604030504040204" pitchFamily="34" charset="0"/>
                <a:cs typeface="Arial"/>
              </a:rPr>
              <a:t>than</a:t>
            </a:r>
            <a:r>
              <a:rPr sz="4000" spc="-10" dirty="0">
                <a:solidFill>
                  <a:srgbClr val="FFFFFF"/>
                </a:solidFill>
                <a:latin typeface="MS Reference Sans Serif" panose="020B0604030504040204" pitchFamily="34" charset="0"/>
                <a:cs typeface="Arial"/>
              </a:rPr>
              <a:t> </a:t>
            </a:r>
            <a:r>
              <a:rPr sz="4000" spc="415" dirty="0">
                <a:solidFill>
                  <a:srgbClr val="FFFFFF"/>
                </a:solidFill>
                <a:latin typeface="MS Reference Sans Serif" panose="020B0604030504040204" pitchFamily="34" charset="0"/>
                <a:cs typeface="Arial"/>
              </a:rPr>
              <a:t>4000</a:t>
            </a:r>
            <a:r>
              <a:rPr sz="4000" spc="-10" dirty="0">
                <a:solidFill>
                  <a:srgbClr val="FFFFFF"/>
                </a:solidFill>
                <a:latin typeface="MS Reference Sans Serif" panose="020B0604030504040204" pitchFamily="34" charset="0"/>
                <a:cs typeface="Arial"/>
              </a:rPr>
              <a:t> </a:t>
            </a:r>
            <a:r>
              <a:rPr sz="4000" spc="235" dirty="0">
                <a:solidFill>
                  <a:srgbClr val="FFFFFF"/>
                </a:solidFill>
                <a:latin typeface="MS Reference Sans Serif" panose="020B0604030504040204" pitchFamily="34" charset="0"/>
                <a:cs typeface="Arial"/>
              </a:rPr>
              <a:t>but</a:t>
            </a:r>
            <a:r>
              <a:rPr sz="4000" spc="-10" dirty="0">
                <a:solidFill>
                  <a:srgbClr val="FFFFFF"/>
                </a:solidFill>
                <a:latin typeface="MS Reference Sans Serif" panose="020B0604030504040204" pitchFamily="34" charset="0"/>
                <a:cs typeface="Arial"/>
              </a:rPr>
              <a:t> </a:t>
            </a:r>
            <a:r>
              <a:rPr sz="4000" dirty="0">
                <a:solidFill>
                  <a:srgbClr val="FFFFFF"/>
                </a:solidFill>
                <a:latin typeface="MS Reference Sans Serif" panose="020B0604030504040204" pitchFamily="34" charset="0"/>
                <a:cs typeface="Arial"/>
              </a:rPr>
              <a:t>less</a:t>
            </a:r>
            <a:r>
              <a:rPr sz="4000" spc="-10" dirty="0">
                <a:solidFill>
                  <a:srgbClr val="FFFFFF"/>
                </a:solidFill>
                <a:latin typeface="MS Reference Sans Serif" panose="020B0604030504040204" pitchFamily="34" charset="0"/>
                <a:cs typeface="Arial"/>
              </a:rPr>
              <a:t> </a:t>
            </a:r>
            <a:r>
              <a:rPr sz="4000" spc="130" dirty="0">
                <a:solidFill>
                  <a:srgbClr val="FFFFFF"/>
                </a:solidFill>
                <a:latin typeface="MS Reference Sans Serif" panose="020B0604030504040204" pitchFamily="34" charset="0"/>
                <a:cs typeface="Arial"/>
              </a:rPr>
              <a:t>than</a:t>
            </a:r>
            <a:r>
              <a:rPr sz="4000" spc="-10" dirty="0">
                <a:solidFill>
                  <a:srgbClr val="FFFFFF"/>
                </a:solidFill>
                <a:latin typeface="MS Reference Sans Serif" panose="020B0604030504040204" pitchFamily="34" charset="0"/>
                <a:cs typeface="Arial"/>
              </a:rPr>
              <a:t> </a:t>
            </a:r>
            <a:r>
              <a:rPr sz="4000" spc="285" dirty="0">
                <a:solidFill>
                  <a:srgbClr val="FFFFFF"/>
                </a:solidFill>
                <a:latin typeface="MS Reference Sans Serif" panose="020B0604030504040204" pitchFamily="34" charset="0"/>
                <a:cs typeface="Arial"/>
              </a:rPr>
              <a:t>6000.</a:t>
            </a:r>
            <a:endParaRPr sz="3950" dirty="0">
              <a:latin typeface="MS Reference Sans Serif" panose="020B0604030504040204" pitchFamily="34" charset="0"/>
              <a:cs typeface="Arial"/>
            </a:endParaRPr>
          </a:p>
        </p:txBody>
      </p:sp>
      <p:pic>
        <p:nvPicPr>
          <p:cNvPr id="6" name="Resim 5">
            <a:extLst>
              <a:ext uri="{FF2B5EF4-FFF2-40B4-BE49-F238E27FC236}">
                <a16:creationId xmlns:a16="http://schemas.microsoft.com/office/drawing/2014/main" id="{051EBAF1-3760-829C-1407-B6C8790AF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6650" y="3368675"/>
            <a:ext cx="10363200" cy="507891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7902" y="713867"/>
            <a:ext cx="15048295" cy="1614987"/>
          </a:xfrm>
          <a:prstGeom prst="rect">
            <a:avLst/>
          </a:prstGeom>
        </p:spPr>
      </p:pic>
      <p:sp>
        <p:nvSpPr>
          <p:cNvPr id="3" name="object 3"/>
          <p:cNvSpPr txBox="1"/>
          <p:nvPr/>
        </p:nvSpPr>
        <p:spPr>
          <a:xfrm>
            <a:off x="1212850" y="7877549"/>
            <a:ext cx="17451705" cy="1722908"/>
          </a:xfrm>
          <a:prstGeom prst="rect">
            <a:avLst/>
          </a:prstGeom>
        </p:spPr>
        <p:txBody>
          <a:bodyPr vert="horz" wrap="square" lIns="0" tIns="372745" rIns="0" bIns="0" rtlCol="0">
            <a:spAutoFit/>
          </a:bodyPr>
          <a:lstStyle/>
          <a:p>
            <a:pPr marL="12700">
              <a:lnSpc>
                <a:spcPct val="100000"/>
              </a:lnSpc>
              <a:spcBef>
                <a:spcPts val="2935"/>
              </a:spcBef>
            </a:pPr>
            <a:r>
              <a:rPr sz="4800" spc="130" dirty="0">
                <a:solidFill>
                  <a:srgbClr val="869FFF"/>
                </a:solidFill>
                <a:latin typeface="MS Reference Sans Serif" panose="020B0604030504040204" pitchFamily="34" charset="0"/>
                <a:cs typeface="Arial"/>
              </a:rPr>
              <a:t>Explanation:</a:t>
            </a:r>
            <a:r>
              <a:rPr lang="en-US" sz="4800" spc="130" dirty="0">
                <a:solidFill>
                  <a:srgbClr val="869FFF"/>
                </a:solidFill>
                <a:latin typeface="MS Reference Sans Serif" panose="020B0604030504040204" pitchFamily="34" charset="0"/>
                <a:cs typeface="Arial"/>
              </a:rPr>
              <a:t> </a:t>
            </a:r>
            <a:r>
              <a:rPr lang="en-US" sz="4800" spc="130" dirty="0">
                <a:solidFill>
                  <a:schemeClr val="bg1"/>
                </a:solidFill>
                <a:latin typeface="MS Reference Sans Serif" panose="020B0604030504040204" pitchFamily="34" charset="0"/>
                <a:cs typeface="Arial"/>
              </a:rPr>
              <a:t>L</a:t>
            </a:r>
            <a:r>
              <a:rPr sz="3950" spc="110" dirty="0">
                <a:solidFill>
                  <a:schemeClr val="bg1"/>
                </a:solidFill>
                <a:latin typeface="MS Reference Sans Serif" panose="020B0604030504040204" pitchFamily="34" charset="0"/>
                <a:cs typeface="Arial"/>
              </a:rPr>
              <a:t>isting</a:t>
            </a:r>
            <a:r>
              <a:rPr sz="3950" spc="-35" dirty="0">
                <a:solidFill>
                  <a:schemeClr val="bg1"/>
                </a:solidFill>
                <a:latin typeface="MS Reference Sans Serif" panose="020B0604030504040204" pitchFamily="34" charset="0"/>
                <a:cs typeface="Arial"/>
              </a:rPr>
              <a:t> </a:t>
            </a:r>
            <a:r>
              <a:rPr sz="3950" spc="160" dirty="0">
                <a:solidFill>
                  <a:schemeClr val="bg1"/>
                </a:solidFill>
                <a:latin typeface="MS Reference Sans Serif" panose="020B0604030504040204" pitchFamily="34" charset="0"/>
                <a:cs typeface="Arial"/>
              </a:rPr>
              <a:t>the</a:t>
            </a:r>
            <a:r>
              <a:rPr sz="3950" spc="-30" dirty="0">
                <a:solidFill>
                  <a:schemeClr val="bg1"/>
                </a:solidFill>
                <a:latin typeface="MS Reference Sans Serif" panose="020B0604030504040204" pitchFamily="34" charset="0"/>
                <a:cs typeface="Arial"/>
              </a:rPr>
              <a:t> </a:t>
            </a:r>
            <a:r>
              <a:rPr sz="3950" spc="170" dirty="0">
                <a:solidFill>
                  <a:schemeClr val="bg1"/>
                </a:solidFill>
                <a:latin typeface="MS Reference Sans Serif" panose="020B0604030504040204" pitchFamily="34" charset="0"/>
                <a:cs typeface="Arial"/>
              </a:rPr>
              <a:t>total</a:t>
            </a:r>
            <a:r>
              <a:rPr sz="3950" spc="-30" dirty="0">
                <a:solidFill>
                  <a:schemeClr val="bg1"/>
                </a:solidFill>
                <a:latin typeface="MS Reference Sans Serif" panose="020B0604030504040204" pitchFamily="34" charset="0"/>
                <a:cs typeface="Arial"/>
              </a:rPr>
              <a:t> </a:t>
            </a:r>
            <a:r>
              <a:rPr sz="3950" spc="175" dirty="0">
                <a:solidFill>
                  <a:schemeClr val="bg1"/>
                </a:solidFill>
                <a:latin typeface="MS Reference Sans Serif" panose="020B0604030504040204" pitchFamily="34" charset="0"/>
                <a:cs typeface="Arial"/>
              </a:rPr>
              <a:t>number</a:t>
            </a:r>
            <a:r>
              <a:rPr sz="3950" spc="-30" dirty="0">
                <a:solidFill>
                  <a:schemeClr val="bg1"/>
                </a:solidFill>
                <a:latin typeface="MS Reference Sans Serif" panose="020B0604030504040204" pitchFamily="34" charset="0"/>
                <a:cs typeface="Arial"/>
              </a:rPr>
              <a:t> </a:t>
            </a:r>
            <a:r>
              <a:rPr sz="3950" spc="229" dirty="0">
                <a:solidFill>
                  <a:schemeClr val="bg1"/>
                </a:solidFill>
                <a:latin typeface="MS Reference Sans Serif" panose="020B0604030504040204" pitchFamily="34" charset="0"/>
                <a:cs typeface="Arial"/>
              </a:rPr>
              <a:t>of</a:t>
            </a:r>
            <a:r>
              <a:rPr sz="3950" spc="-30" dirty="0">
                <a:solidFill>
                  <a:schemeClr val="bg1"/>
                </a:solidFill>
                <a:latin typeface="MS Reference Sans Serif" panose="020B0604030504040204" pitchFamily="34" charset="0"/>
                <a:cs typeface="Arial"/>
              </a:rPr>
              <a:t> </a:t>
            </a:r>
            <a:r>
              <a:rPr sz="3950" spc="100" dirty="0">
                <a:solidFill>
                  <a:schemeClr val="bg1"/>
                </a:solidFill>
                <a:latin typeface="MS Reference Sans Serif" panose="020B0604030504040204" pitchFamily="34" charset="0"/>
                <a:cs typeface="Arial"/>
              </a:rPr>
              <a:t>successful</a:t>
            </a:r>
            <a:r>
              <a:rPr sz="3950" spc="-35" dirty="0">
                <a:solidFill>
                  <a:schemeClr val="bg1"/>
                </a:solidFill>
                <a:latin typeface="MS Reference Sans Serif" panose="020B0604030504040204" pitchFamily="34" charset="0"/>
                <a:cs typeface="Arial"/>
              </a:rPr>
              <a:t> </a:t>
            </a:r>
            <a:r>
              <a:rPr sz="3950" spc="105" dirty="0">
                <a:solidFill>
                  <a:schemeClr val="bg1"/>
                </a:solidFill>
                <a:latin typeface="MS Reference Sans Serif" panose="020B0604030504040204" pitchFamily="34" charset="0"/>
                <a:cs typeface="Arial"/>
              </a:rPr>
              <a:t>and</a:t>
            </a:r>
            <a:r>
              <a:rPr sz="3950" spc="-30" dirty="0">
                <a:solidFill>
                  <a:schemeClr val="bg1"/>
                </a:solidFill>
                <a:latin typeface="MS Reference Sans Serif" panose="020B0604030504040204" pitchFamily="34" charset="0"/>
                <a:cs typeface="Arial"/>
              </a:rPr>
              <a:t> </a:t>
            </a:r>
            <a:r>
              <a:rPr sz="3950" spc="100" dirty="0">
                <a:solidFill>
                  <a:schemeClr val="bg1"/>
                </a:solidFill>
                <a:latin typeface="MS Reference Sans Serif" panose="020B0604030504040204" pitchFamily="34" charset="0"/>
                <a:cs typeface="Arial"/>
              </a:rPr>
              <a:t>failure</a:t>
            </a:r>
            <a:r>
              <a:rPr sz="3950" spc="-30" dirty="0">
                <a:solidFill>
                  <a:schemeClr val="bg1"/>
                </a:solidFill>
                <a:latin typeface="MS Reference Sans Serif" panose="020B0604030504040204" pitchFamily="34" charset="0"/>
                <a:cs typeface="Arial"/>
              </a:rPr>
              <a:t> </a:t>
            </a:r>
            <a:r>
              <a:rPr sz="3950" spc="95" dirty="0">
                <a:solidFill>
                  <a:schemeClr val="bg1"/>
                </a:solidFill>
                <a:latin typeface="MS Reference Sans Serif" panose="020B0604030504040204" pitchFamily="34" charset="0"/>
                <a:cs typeface="Arial"/>
              </a:rPr>
              <a:t>mission</a:t>
            </a:r>
            <a:r>
              <a:rPr sz="3950" spc="-30" dirty="0">
                <a:solidFill>
                  <a:schemeClr val="bg1"/>
                </a:solidFill>
                <a:latin typeface="MS Reference Sans Serif" panose="020B0604030504040204" pitchFamily="34" charset="0"/>
                <a:cs typeface="Arial"/>
              </a:rPr>
              <a:t> </a:t>
            </a:r>
            <a:r>
              <a:rPr sz="3950" spc="135" dirty="0">
                <a:solidFill>
                  <a:schemeClr val="bg1"/>
                </a:solidFill>
                <a:latin typeface="MS Reference Sans Serif" panose="020B0604030504040204" pitchFamily="34" charset="0"/>
                <a:cs typeface="Arial"/>
              </a:rPr>
              <a:t>outcomes.</a:t>
            </a:r>
            <a:endParaRPr sz="3950" dirty="0">
              <a:solidFill>
                <a:schemeClr val="bg1"/>
              </a:solidFill>
              <a:latin typeface="MS Reference Sans Serif" panose="020B0604030504040204" pitchFamily="34" charset="0"/>
              <a:cs typeface="Arial"/>
            </a:endParaRPr>
          </a:p>
        </p:txBody>
      </p:sp>
      <p:pic>
        <p:nvPicPr>
          <p:cNvPr id="6" name="Resim 5">
            <a:extLst>
              <a:ext uri="{FF2B5EF4-FFF2-40B4-BE49-F238E27FC236}">
                <a16:creationId xmlns:a16="http://schemas.microsoft.com/office/drawing/2014/main" id="{6A4CC952-02F7-30DD-DAA0-66B0D44C9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7450" y="2570347"/>
            <a:ext cx="11506200" cy="523009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62419" y="2510807"/>
            <a:ext cx="8156231" cy="629660"/>
          </a:xfrm>
          <a:prstGeom prst="rect">
            <a:avLst/>
          </a:prstGeom>
        </p:spPr>
        <p:txBody>
          <a:bodyPr vert="horz" wrap="square" lIns="0" tIns="13970" rIns="0" bIns="0" rtlCol="0">
            <a:spAutoFit/>
          </a:bodyPr>
          <a:lstStyle/>
          <a:p>
            <a:pPr marL="12700">
              <a:lnSpc>
                <a:spcPct val="100000"/>
              </a:lnSpc>
              <a:spcBef>
                <a:spcPts val="110"/>
              </a:spcBef>
            </a:pPr>
            <a:r>
              <a:rPr sz="4000" b="1" spc="130" dirty="0">
                <a:solidFill>
                  <a:srgbClr val="869FFF"/>
                </a:solidFill>
                <a:latin typeface="MS Reference Sans Serif" panose="020B0604030504040204" pitchFamily="34" charset="0"/>
              </a:rPr>
              <a:t>Summary</a:t>
            </a:r>
            <a:r>
              <a:rPr sz="4000" b="1" spc="-110" dirty="0">
                <a:solidFill>
                  <a:srgbClr val="869FFF"/>
                </a:solidFill>
                <a:latin typeface="MS Reference Sans Serif" panose="020B0604030504040204" pitchFamily="34" charset="0"/>
              </a:rPr>
              <a:t> </a:t>
            </a:r>
            <a:r>
              <a:rPr sz="4000" b="1" spc="220" dirty="0">
                <a:solidFill>
                  <a:srgbClr val="869FFF"/>
                </a:solidFill>
                <a:latin typeface="MS Reference Sans Serif" panose="020B0604030504040204" pitchFamily="34" charset="0"/>
              </a:rPr>
              <a:t>of</a:t>
            </a:r>
            <a:r>
              <a:rPr sz="4000" b="1" spc="-110" dirty="0">
                <a:solidFill>
                  <a:srgbClr val="869FFF"/>
                </a:solidFill>
                <a:latin typeface="MS Reference Sans Serif" panose="020B0604030504040204" pitchFamily="34" charset="0"/>
              </a:rPr>
              <a:t> </a:t>
            </a:r>
            <a:r>
              <a:rPr sz="4000" b="1" spc="150" dirty="0">
                <a:solidFill>
                  <a:srgbClr val="869FFF"/>
                </a:solidFill>
                <a:latin typeface="MS Reference Sans Serif" panose="020B0604030504040204" pitchFamily="34" charset="0"/>
              </a:rPr>
              <a:t>methodologies</a:t>
            </a:r>
            <a:endParaRPr sz="4000" b="1" dirty="0">
              <a:solidFill>
                <a:srgbClr val="869FFF"/>
              </a:solidFill>
              <a:latin typeface="MS Reference Sans Serif" panose="020B0604030504040204" pitchFamily="34" charset="0"/>
            </a:endParaRPr>
          </a:p>
        </p:txBody>
      </p:sp>
      <p:sp>
        <p:nvSpPr>
          <p:cNvPr id="3" name="object 3"/>
          <p:cNvSpPr txBox="1"/>
          <p:nvPr/>
        </p:nvSpPr>
        <p:spPr>
          <a:xfrm>
            <a:off x="1341738" y="3107848"/>
            <a:ext cx="8710312" cy="4982133"/>
          </a:xfrm>
          <a:prstGeom prst="rect">
            <a:avLst/>
          </a:prstGeom>
        </p:spPr>
        <p:txBody>
          <a:bodyPr vert="horz" wrap="square" lIns="0" tIns="224790" rIns="0" bIns="0" rtlCol="0">
            <a:spAutoFit/>
          </a:bodyPr>
          <a:lstStyle/>
          <a:p>
            <a:pPr marL="320675" indent="-308610">
              <a:lnSpc>
                <a:spcPct val="100000"/>
              </a:lnSpc>
              <a:spcBef>
                <a:spcPts val="1770"/>
              </a:spcBef>
              <a:buChar char="-"/>
              <a:tabLst>
                <a:tab pos="320675" algn="l"/>
                <a:tab pos="321310" algn="l"/>
              </a:tabLst>
            </a:pP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Data</a:t>
            </a:r>
            <a:r>
              <a:rPr sz="3200" spc="1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14"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collection</a:t>
            </a:r>
            <a:endParaRPr sz="32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20675" indent="-308610">
              <a:lnSpc>
                <a:spcPct val="100000"/>
              </a:lnSpc>
              <a:spcBef>
                <a:spcPts val="1670"/>
              </a:spcBef>
              <a:buChar char="-"/>
              <a:tabLst>
                <a:tab pos="320675" algn="l"/>
                <a:tab pos="321310" algn="l"/>
              </a:tabLst>
            </a:pP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Data</a:t>
            </a:r>
            <a:r>
              <a:rPr sz="3200" spc="1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wrangling</a:t>
            </a:r>
            <a:endParaRPr sz="32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20675" indent="-308610">
              <a:lnSpc>
                <a:spcPct val="100000"/>
              </a:lnSpc>
              <a:spcBef>
                <a:spcPts val="1675"/>
              </a:spcBef>
              <a:buChar char="-"/>
              <a:tabLst>
                <a:tab pos="320675" algn="l"/>
                <a:tab pos="321310" algn="l"/>
              </a:tabLst>
            </a:pPr>
            <a:r>
              <a:rPr lang="tr-TR" sz="3200" spc="7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EDA </a:t>
            </a:r>
            <a:r>
              <a:rPr sz="3200" spc="14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with</a:t>
            </a:r>
            <a:r>
              <a:rPr sz="3200" spc="3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Data</a:t>
            </a:r>
            <a:r>
              <a:rPr sz="3200" spc="3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4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Visualization</a:t>
            </a:r>
            <a:endParaRPr sz="32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20675" indent="-308610">
              <a:lnSpc>
                <a:spcPct val="100000"/>
              </a:lnSpc>
              <a:spcBef>
                <a:spcPts val="1670"/>
              </a:spcBef>
              <a:buChar char="-"/>
              <a:tabLst>
                <a:tab pos="320675" algn="l"/>
                <a:tab pos="321310" algn="l"/>
              </a:tabLst>
            </a:pPr>
            <a:r>
              <a:rPr lang="tr-TR" sz="3200" spc="7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EDA </a:t>
            </a:r>
            <a:r>
              <a:rPr sz="3200" spc="14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with</a:t>
            </a:r>
            <a:r>
              <a:rPr sz="3200" spc="4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2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SQL</a:t>
            </a:r>
            <a:endParaRPr sz="32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20675" indent="-308610">
              <a:lnSpc>
                <a:spcPct val="100000"/>
              </a:lnSpc>
              <a:spcBef>
                <a:spcPts val="1675"/>
              </a:spcBef>
              <a:buChar char="-"/>
              <a:tabLst>
                <a:tab pos="320675" algn="l"/>
                <a:tab pos="321310" algn="l"/>
              </a:tabLst>
            </a:pPr>
            <a:r>
              <a:rPr sz="3200" spc="9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Building</a:t>
            </a:r>
            <a:r>
              <a:rPr sz="3200" spc="-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an </a:t>
            </a:r>
            <a:r>
              <a:rPr sz="3200" spc="1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interactive</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2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map</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4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with</a:t>
            </a:r>
            <a:r>
              <a:rPr sz="3200" spc="-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4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Folium</a:t>
            </a:r>
            <a:endParaRPr sz="32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20675" indent="-308610">
              <a:lnSpc>
                <a:spcPct val="100000"/>
              </a:lnSpc>
              <a:spcBef>
                <a:spcPts val="1670"/>
              </a:spcBef>
              <a:buChar char="-"/>
              <a:tabLst>
                <a:tab pos="320675" algn="l"/>
                <a:tab pos="321310" algn="l"/>
              </a:tabLst>
            </a:pPr>
            <a:r>
              <a:rPr sz="3200" spc="9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Building</a:t>
            </a:r>
            <a:r>
              <a:rPr sz="3200" spc="-3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a:t>
            </a:r>
            <a:r>
              <a:rPr sz="3200" spc="-2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Dashboard</a:t>
            </a:r>
            <a:r>
              <a:rPr sz="3200" spc="-2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4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with</a:t>
            </a:r>
            <a:r>
              <a:rPr sz="3200" spc="-2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Plotly</a:t>
            </a:r>
            <a:r>
              <a:rPr sz="3200" spc="-2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2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Dash</a:t>
            </a:r>
            <a:endParaRPr sz="32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20675" indent="-308610">
              <a:lnSpc>
                <a:spcPct val="100000"/>
              </a:lnSpc>
              <a:spcBef>
                <a:spcPts val="1675"/>
              </a:spcBef>
              <a:buChar char="-"/>
              <a:tabLst>
                <a:tab pos="320675" algn="l"/>
                <a:tab pos="321310" algn="l"/>
              </a:tabLst>
            </a:pPr>
            <a:r>
              <a:rPr sz="3200" spc="7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Predictive</a:t>
            </a:r>
            <a:r>
              <a:rPr sz="3200" spc="1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analysis</a:t>
            </a:r>
            <a:r>
              <a:rPr sz="3200" spc="1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(Classification)</a:t>
            </a:r>
            <a:endParaRPr sz="32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object 4"/>
          <p:cNvSpPr txBox="1"/>
          <p:nvPr/>
        </p:nvSpPr>
        <p:spPr>
          <a:xfrm>
            <a:off x="11464206" y="2510807"/>
            <a:ext cx="7254240" cy="629660"/>
          </a:xfrm>
          <a:prstGeom prst="rect">
            <a:avLst/>
          </a:prstGeom>
        </p:spPr>
        <p:txBody>
          <a:bodyPr vert="horz" wrap="square" lIns="0" tIns="13970" rIns="0" bIns="0" rtlCol="0">
            <a:spAutoFit/>
          </a:bodyPr>
          <a:lstStyle/>
          <a:p>
            <a:pPr marL="33020">
              <a:lnSpc>
                <a:spcPct val="100000"/>
              </a:lnSpc>
              <a:spcBef>
                <a:spcPts val="110"/>
              </a:spcBef>
            </a:pPr>
            <a:r>
              <a:rPr sz="4000" b="1" spc="130" dirty="0">
                <a:solidFill>
                  <a:srgbClr val="869FFF"/>
                </a:solidFill>
                <a:latin typeface="MS Reference Sans Serif" panose="020B0604030504040204" pitchFamily="34" charset="0"/>
                <a:cs typeface="Arial"/>
              </a:rPr>
              <a:t>Summary</a:t>
            </a:r>
            <a:r>
              <a:rPr sz="4000" b="1" spc="-114" dirty="0">
                <a:solidFill>
                  <a:srgbClr val="869FFF"/>
                </a:solidFill>
                <a:latin typeface="MS Reference Sans Serif" panose="020B0604030504040204" pitchFamily="34" charset="0"/>
                <a:cs typeface="Arial"/>
              </a:rPr>
              <a:t> </a:t>
            </a:r>
            <a:r>
              <a:rPr sz="4000" b="1" spc="220" dirty="0">
                <a:solidFill>
                  <a:srgbClr val="869FFF"/>
                </a:solidFill>
                <a:latin typeface="MS Reference Sans Serif" panose="020B0604030504040204" pitchFamily="34" charset="0"/>
                <a:cs typeface="Arial"/>
              </a:rPr>
              <a:t>of</a:t>
            </a:r>
            <a:r>
              <a:rPr sz="4000" b="1" spc="-114" dirty="0">
                <a:solidFill>
                  <a:srgbClr val="869FFF"/>
                </a:solidFill>
                <a:latin typeface="MS Reference Sans Serif" panose="020B0604030504040204" pitchFamily="34" charset="0"/>
                <a:cs typeface="Arial"/>
              </a:rPr>
              <a:t> </a:t>
            </a:r>
            <a:r>
              <a:rPr sz="4000" b="1" spc="105" dirty="0">
                <a:solidFill>
                  <a:srgbClr val="869FFF"/>
                </a:solidFill>
                <a:latin typeface="MS Reference Sans Serif" panose="020B0604030504040204" pitchFamily="34" charset="0"/>
                <a:cs typeface="Arial"/>
              </a:rPr>
              <a:t>all</a:t>
            </a:r>
            <a:r>
              <a:rPr sz="4000" b="1" spc="-114" dirty="0">
                <a:solidFill>
                  <a:srgbClr val="869FFF"/>
                </a:solidFill>
                <a:latin typeface="MS Reference Sans Serif" panose="020B0604030504040204" pitchFamily="34" charset="0"/>
                <a:cs typeface="Arial"/>
              </a:rPr>
              <a:t> </a:t>
            </a:r>
            <a:r>
              <a:rPr sz="4000" b="1" spc="105" dirty="0">
                <a:solidFill>
                  <a:srgbClr val="869FFF"/>
                </a:solidFill>
                <a:latin typeface="MS Reference Sans Serif" panose="020B0604030504040204" pitchFamily="34" charset="0"/>
                <a:cs typeface="Arial"/>
              </a:rPr>
              <a:t>results</a:t>
            </a:r>
            <a:endParaRPr sz="4000" b="1" dirty="0">
              <a:solidFill>
                <a:srgbClr val="869FFF"/>
              </a:solidFill>
              <a:latin typeface="MS Reference Sans Serif" panose="020B0604030504040204" pitchFamily="34" charset="0"/>
              <a:cs typeface="Arial"/>
            </a:endParaRPr>
          </a:p>
        </p:txBody>
      </p:sp>
      <p:sp>
        <p:nvSpPr>
          <p:cNvPr id="5" name="Metin kutusu 4">
            <a:extLst>
              <a:ext uri="{FF2B5EF4-FFF2-40B4-BE49-F238E27FC236}">
                <a16:creationId xmlns:a16="http://schemas.microsoft.com/office/drawing/2014/main" id="{B113C41B-8FEE-2756-AB3A-A7E687980979}"/>
              </a:ext>
            </a:extLst>
          </p:cNvPr>
          <p:cNvSpPr txBox="1"/>
          <p:nvPr/>
        </p:nvSpPr>
        <p:spPr>
          <a:xfrm>
            <a:off x="11464206" y="3316873"/>
            <a:ext cx="7988084" cy="2282676"/>
          </a:xfrm>
          <a:prstGeom prst="rect">
            <a:avLst/>
          </a:prstGeom>
          <a:noFill/>
        </p:spPr>
        <p:txBody>
          <a:bodyPr wrap="none" rtlCol="0">
            <a:spAutoFit/>
          </a:bodyPr>
          <a:lstStyle/>
          <a:p>
            <a:pPr marL="320675" indent="-308610">
              <a:lnSpc>
                <a:spcPct val="100000"/>
              </a:lnSpc>
              <a:spcBef>
                <a:spcPts val="2100"/>
              </a:spcBef>
              <a:buChar char="-"/>
              <a:tabLst>
                <a:tab pos="320675" algn="l"/>
                <a:tab pos="321310" algn="l"/>
              </a:tabLst>
            </a:pPr>
            <a:r>
              <a:rPr lang="tr-T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EDA </a:t>
            </a:r>
            <a:r>
              <a:rPr lang="en-US"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results</a:t>
            </a:r>
          </a:p>
          <a:p>
            <a:pPr marL="320675" indent="-308610">
              <a:lnSpc>
                <a:spcPct val="100000"/>
              </a:lnSpc>
              <a:spcBef>
                <a:spcPts val="1670"/>
              </a:spcBef>
              <a:buChar char="-"/>
              <a:tabLst>
                <a:tab pos="320675" algn="l"/>
                <a:tab pos="321310" algn="l"/>
              </a:tabLst>
            </a:pPr>
            <a:r>
              <a:rPr lang="en-US"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Interactive analytics demo in screenshots</a:t>
            </a:r>
          </a:p>
          <a:p>
            <a:pPr marL="320675" indent="-308610">
              <a:lnSpc>
                <a:spcPct val="100000"/>
              </a:lnSpc>
              <a:spcBef>
                <a:spcPts val="1675"/>
              </a:spcBef>
              <a:buChar char="-"/>
              <a:tabLst>
                <a:tab pos="320675" algn="l"/>
                <a:tab pos="321310" algn="l"/>
              </a:tabLst>
            </a:pPr>
            <a:r>
              <a:rPr lang="en-US"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Predictive analysis results</a:t>
            </a:r>
          </a:p>
          <a:p>
            <a:endParaRPr lang="tr-T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24411" y="625475"/>
            <a:ext cx="14055278" cy="825021"/>
          </a:xfrm>
          <a:prstGeom prst="rect">
            <a:avLst/>
          </a:prstGeom>
        </p:spPr>
      </p:pic>
      <p:sp>
        <p:nvSpPr>
          <p:cNvPr id="3" name="object 3"/>
          <p:cNvSpPr txBox="1"/>
          <p:nvPr/>
        </p:nvSpPr>
        <p:spPr>
          <a:xfrm>
            <a:off x="1180980" y="8264108"/>
            <a:ext cx="16518255" cy="1670970"/>
          </a:xfrm>
          <a:prstGeom prst="rect">
            <a:avLst/>
          </a:prstGeom>
        </p:spPr>
        <p:txBody>
          <a:bodyPr vert="horz" wrap="square" lIns="0" tIns="313690" rIns="0" bIns="0" rtlCol="0">
            <a:spAutoFit/>
          </a:bodyPr>
          <a:lstStyle/>
          <a:p>
            <a:pPr marL="12700">
              <a:lnSpc>
                <a:spcPct val="100000"/>
              </a:lnSpc>
              <a:spcBef>
                <a:spcPts val="2470"/>
              </a:spcBef>
            </a:pPr>
            <a:r>
              <a:rPr sz="4800" spc="120" dirty="0">
                <a:solidFill>
                  <a:srgbClr val="869FFF"/>
                </a:solidFill>
                <a:latin typeface="MS Reference Sans Serif" panose="020B0604030504040204" pitchFamily="34" charset="0"/>
                <a:cs typeface="Arial"/>
              </a:rPr>
              <a:t>Explanation:</a:t>
            </a:r>
            <a:r>
              <a:rPr lang="en-US" sz="4800" spc="120" dirty="0">
                <a:solidFill>
                  <a:srgbClr val="869FFF"/>
                </a:solidFill>
                <a:latin typeface="MS Reference Sans Serif" panose="020B0604030504040204" pitchFamily="34" charset="0"/>
                <a:cs typeface="Arial"/>
              </a:rPr>
              <a:t> </a:t>
            </a:r>
            <a:r>
              <a:rPr sz="4000" spc="95" dirty="0">
                <a:solidFill>
                  <a:srgbClr val="FFFFFF"/>
                </a:solidFill>
                <a:latin typeface="MS Reference Sans Serif" panose="020B0604030504040204" pitchFamily="34" charset="0"/>
                <a:cs typeface="Arial"/>
              </a:rPr>
              <a:t>Listing</a:t>
            </a:r>
            <a:r>
              <a:rPr sz="4000" spc="-25" dirty="0">
                <a:solidFill>
                  <a:srgbClr val="FFFFFF"/>
                </a:solidFill>
                <a:latin typeface="MS Reference Sans Serif" panose="020B0604030504040204" pitchFamily="34" charset="0"/>
                <a:cs typeface="Arial"/>
              </a:rPr>
              <a:t> </a:t>
            </a:r>
            <a:r>
              <a:rPr sz="4000" spc="140" dirty="0">
                <a:solidFill>
                  <a:srgbClr val="FFFFFF"/>
                </a:solidFill>
                <a:latin typeface="MS Reference Sans Serif" panose="020B0604030504040204" pitchFamily="34" charset="0"/>
                <a:cs typeface="Arial"/>
              </a:rPr>
              <a:t>the</a:t>
            </a:r>
            <a:r>
              <a:rPr sz="4000" spc="-20" dirty="0">
                <a:solidFill>
                  <a:srgbClr val="FFFFFF"/>
                </a:solidFill>
                <a:latin typeface="MS Reference Sans Serif" panose="020B0604030504040204" pitchFamily="34" charset="0"/>
                <a:cs typeface="Arial"/>
              </a:rPr>
              <a:t> </a:t>
            </a:r>
            <a:r>
              <a:rPr sz="4000" spc="55" dirty="0">
                <a:solidFill>
                  <a:srgbClr val="FFFFFF"/>
                </a:solidFill>
                <a:latin typeface="MS Reference Sans Serif" panose="020B0604030504040204" pitchFamily="34" charset="0"/>
                <a:cs typeface="Arial"/>
              </a:rPr>
              <a:t>names</a:t>
            </a:r>
            <a:r>
              <a:rPr sz="4000" spc="-25" dirty="0">
                <a:solidFill>
                  <a:srgbClr val="FFFFFF"/>
                </a:solidFill>
                <a:latin typeface="MS Reference Sans Serif" panose="020B0604030504040204" pitchFamily="34" charset="0"/>
                <a:cs typeface="Arial"/>
              </a:rPr>
              <a:t> </a:t>
            </a:r>
            <a:r>
              <a:rPr sz="4000" spc="195" dirty="0">
                <a:solidFill>
                  <a:srgbClr val="FFFFFF"/>
                </a:solidFill>
                <a:latin typeface="MS Reference Sans Serif" panose="020B0604030504040204" pitchFamily="34" charset="0"/>
                <a:cs typeface="Arial"/>
              </a:rPr>
              <a:t>of</a:t>
            </a:r>
            <a:r>
              <a:rPr sz="4000" spc="-20" dirty="0">
                <a:solidFill>
                  <a:srgbClr val="FFFFFF"/>
                </a:solidFill>
                <a:latin typeface="MS Reference Sans Serif" panose="020B0604030504040204" pitchFamily="34" charset="0"/>
                <a:cs typeface="Arial"/>
              </a:rPr>
              <a:t> </a:t>
            </a:r>
            <a:r>
              <a:rPr sz="4000" spc="140" dirty="0">
                <a:solidFill>
                  <a:srgbClr val="FFFFFF"/>
                </a:solidFill>
                <a:latin typeface="MS Reference Sans Serif" panose="020B0604030504040204" pitchFamily="34" charset="0"/>
                <a:cs typeface="Arial"/>
              </a:rPr>
              <a:t>the</a:t>
            </a:r>
            <a:r>
              <a:rPr sz="4000" spc="-25" dirty="0">
                <a:solidFill>
                  <a:srgbClr val="FFFFFF"/>
                </a:solidFill>
                <a:latin typeface="MS Reference Sans Serif" panose="020B0604030504040204" pitchFamily="34" charset="0"/>
                <a:cs typeface="Arial"/>
              </a:rPr>
              <a:t> </a:t>
            </a:r>
            <a:r>
              <a:rPr sz="4000" spc="125" dirty="0">
                <a:solidFill>
                  <a:srgbClr val="FFFFFF"/>
                </a:solidFill>
                <a:latin typeface="MS Reference Sans Serif" panose="020B0604030504040204" pitchFamily="34" charset="0"/>
                <a:cs typeface="Arial"/>
              </a:rPr>
              <a:t>booster</a:t>
            </a:r>
            <a:r>
              <a:rPr sz="4000" spc="-20" dirty="0">
                <a:solidFill>
                  <a:srgbClr val="FFFFFF"/>
                </a:solidFill>
                <a:latin typeface="MS Reference Sans Serif" panose="020B0604030504040204" pitchFamily="34" charset="0"/>
                <a:cs typeface="Arial"/>
              </a:rPr>
              <a:t> </a:t>
            </a:r>
            <a:r>
              <a:rPr sz="4000" spc="55" dirty="0">
                <a:solidFill>
                  <a:srgbClr val="FFFFFF"/>
                </a:solidFill>
                <a:latin typeface="MS Reference Sans Serif" panose="020B0604030504040204" pitchFamily="34" charset="0"/>
                <a:cs typeface="Arial"/>
              </a:rPr>
              <a:t>versions</a:t>
            </a:r>
            <a:r>
              <a:rPr sz="4000" spc="-25" dirty="0">
                <a:solidFill>
                  <a:srgbClr val="FFFFFF"/>
                </a:solidFill>
                <a:latin typeface="MS Reference Sans Serif" panose="020B0604030504040204" pitchFamily="34" charset="0"/>
                <a:cs typeface="Arial"/>
              </a:rPr>
              <a:t> </a:t>
            </a:r>
            <a:r>
              <a:rPr sz="4000" spc="170" dirty="0">
                <a:solidFill>
                  <a:srgbClr val="FFFFFF"/>
                </a:solidFill>
                <a:latin typeface="MS Reference Sans Serif" panose="020B0604030504040204" pitchFamily="34" charset="0"/>
                <a:cs typeface="Arial"/>
              </a:rPr>
              <a:t>which</a:t>
            </a:r>
            <a:r>
              <a:rPr sz="4000" spc="-20" dirty="0">
                <a:solidFill>
                  <a:srgbClr val="FFFFFF"/>
                </a:solidFill>
                <a:latin typeface="MS Reference Sans Serif" panose="020B0604030504040204" pitchFamily="34" charset="0"/>
                <a:cs typeface="Arial"/>
              </a:rPr>
              <a:t> </a:t>
            </a:r>
            <a:r>
              <a:rPr sz="4000" dirty="0">
                <a:solidFill>
                  <a:srgbClr val="FFFFFF"/>
                </a:solidFill>
                <a:latin typeface="MS Reference Sans Serif" panose="020B0604030504040204" pitchFamily="34" charset="0"/>
                <a:cs typeface="Arial"/>
              </a:rPr>
              <a:t>have</a:t>
            </a:r>
            <a:r>
              <a:rPr sz="4000" spc="-25" dirty="0">
                <a:solidFill>
                  <a:srgbClr val="FFFFFF"/>
                </a:solidFill>
                <a:latin typeface="MS Reference Sans Serif" panose="020B0604030504040204" pitchFamily="34" charset="0"/>
                <a:cs typeface="Arial"/>
              </a:rPr>
              <a:t> </a:t>
            </a:r>
            <a:r>
              <a:rPr sz="4000" spc="114" dirty="0">
                <a:solidFill>
                  <a:srgbClr val="FFFFFF"/>
                </a:solidFill>
                <a:latin typeface="MS Reference Sans Serif" panose="020B0604030504040204" pitchFamily="34" charset="0"/>
                <a:cs typeface="Arial"/>
              </a:rPr>
              <a:t>carried</a:t>
            </a:r>
            <a:r>
              <a:rPr sz="4000" spc="-20" dirty="0">
                <a:solidFill>
                  <a:srgbClr val="FFFFFF"/>
                </a:solidFill>
                <a:latin typeface="MS Reference Sans Serif" panose="020B0604030504040204" pitchFamily="34" charset="0"/>
                <a:cs typeface="Arial"/>
              </a:rPr>
              <a:t> </a:t>
            </a:r>
            <a:r>
              <a:rPr sz="4000" spc="140" dirty="0">
                <a:solidFill>
                  <a:srgbClr val="FFFFFF"/>
                </a:solidFill>
                <a:latin typeface="MS Reference Sans Serif" panose="020B0604030504040204" pitchFamily="34" charset="0"/>
                <a:cs typeface="Arial"/>
              </a:rPr>
              <a:t>the</a:t>
            </a:r>
            <a:r>
              <a:rPr sz="4000" spc="-25" dirty="0">
                <a:solidFill>
                  <a:srgbClr val="FFFFFF"/>
                </a:solidFill>
                <a:latin typeface="MS Reference Sans Serif" panose="020B0604030504040204" pitchFamily="34" charset="0"/>
                <a:cs typeface="Arial"/>
              </a:rPr>
              <a:t> </a:t>
            </a:r>
            <a:r>
              <a:rPr sz="4000" spc="135" dirty="0">
                <a:solidFill>
                  <a:srgbClr val="FFFFFF"/>
                </a:solidFill>
                <a:latin typeface="MS Reference Sans Serif" panose="020B0604030504040204" pitchFamily="34" charset="0"/>
                <a:cs typeface="Arial"/>
              </a:rPr>
              <a:t>maximum </a:t>
            </a:r>
            <a:r>
              <a:rPr sz="4000" spc="100" dirty="0">
                <a:solidFill>
                  <a:srgbClr val="FFFFFF"/>
                </a:solidFill>
                <a:latin typeface="MS Reference Sans Serif" panose="020B0604030504040204" pitchFamily="34" charset="0"/>
                <a:cs typeface="Arial"/>
              </a:rPr>
              <a:t>payload</a:t>
            </a:r>
            <a:r>
              <a:rPr sz="4000" spc="-45" dirty="0">
                <a:solidFill>
                  <a:srgbClr val="FFFFFF"/>
                </a:solidFill>
                <a:latin typeface="MS Reference Sans Serif" panose="020B0604030504040204" pitchFamily="34" charset="0"/>
                <a:cs typeface="Arial"/>
              </a:rPr>
              <a:t> </a:t>
            </a:r>
            <a:r>
              <a:rPr sz="4000" spc="-10" dirty="0">
                <a:solidFill>
                  <a:srgbClr val="FFFFFF"/>
                </a:solidFill>
                <a:latin typeface="MS Reference Sans Serif" panose="020B0604030504040204" pitchFamily="34" charset="0"/>
                <a:cs typeface="Arial"/>
              </a:rPr>
              <a:t>mass.</a:t>
            </a:r>
            <a:endParaRPr sz="3400" dirty="0">
              <a:latin typeface="MS Reference Sans Serif" panose="020B0604030504040204" pitchFamily="34" charset="0"/>
              <a:cs typeface="Arial"/>
            </a:endParaRPr>
          </a:p>
        </p:txBody>
      </p:sp>
      <p:pic>
        <p:nvPicPr>
          <p:cNvPr id="6" name="Resim 5">
            <a:extLst>
              <a:ext uri="{FF2B5EF4-FFF2-40B4-BE49-F238E27FC236}">
                <a16:creationId xmlns:a16="http://schemas.microsoft.com/office/drawing/2014/main" id="{B3F3338C-7D71-66C3-1A35-EF36FF563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250" y="1616075"/>
            <a:ext cx="12754345" cy="611463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85064" y="1256157"/>
            <a:ext cx="17775960" cy="522164"/>
          </a:xfrm>
          <a:prstGeom prst="rect">
            <a:avLst/>
          </a:prstGeom>
        </p:spPr>
      </p:pic>
      <p:sp>
        <p:nvSpPr>
          <p:cNvPr id="3" name="object 3"/>
          <p:cNvSpPr txBox="1"/>
          <p:nvPr/>
        </p:nvSpPr>
        <p:spPr>
          <a:xfrm>
            <a:off x="1180980" y="8267126"/>
            <a:ext cx="17669510" cy="2721899"/>
          </a:xfrm>
          <a:prstGeom prst="rect">
            <a:avLst/>
          </a:prstGeom>
        </p:spPr>
        <p:txBody>
          <a:bodyPr vert="horz" wrap="square" lIns="0" tIns="318135" rIns="0" bIns="0" rtlCol="0">
            <a:spAutoFit/>
          </a:bodyPr>
          <a:lstStyle/>
          <a:p>
            <a:pPr marL="12700" algn="just">
              <a:lnSpc>
                <a:spcPct val="100000"/>
              </a:lnSpc>
              <a:spcBef>
                <a:spcPts val="2505"/>
              </a:spcBef>
            </a:pPr>
            <a:r>
              <a:rPr sz="4800" spc="125" dirty="0">
                <a:solidFill>
                  <a:srgbClr val="869FFF"/>
                </a:solidFill>
                <a:latin typeface="MS Reference Sans Serif" panose="020B0604030504040204" pitchFamily="34" charset="0"/>
                <a:cs typeface="Arial"/>
              </a:rPr>
              <a:t>Explanation:</a:t>
            </a:r>
            <a:r>
              <a:rPr lang="en-US" sz="3600" b="0" i="0" dirty="0">
                <a:solidFill>
                  <a:srgbClr val="D1D5DB"/>
                </a:solidFill>
                <a:effectLst/>
                <a:latin typeface="Söhne"/>
              </a:rPr>
              <a:t> </a:t>
            </a:r>
            <a:r>
              <a:rPr lang="en-US" sz="3600" b="0" i="0" dirty="0">
                <a:solidFill>
                  <a:srgbClr val="D1D5DB"/>
                </a:solidFill>
                <a:effectLst/>
                <a:latin typeface="MS Reference Sans Serif" panose="020B0604030504040204" pitchFamily="34" charset="0"/>
              </a:rPr>
              <a:t>Reorder the frequency of landing results (such as unsuccessful landing on a drone ship or successful landing on a ground pad) from June 4th, 2010 to March 20th, 2017, starting with the most frequent outcome and ending with the least frequent outcome.</a:t>
            </a:r>
            <a:endParaRPr sz="3350" dirty="0">
              <a:latin typeface="MS Reference Sans Serif" panose="020B0604030504040204" pitchFamily="34" charset="0"/>
              <a:cs typeface="Arial"/>
            </a:endParaRPr>
          </a:p>
        </p:txBody>
      </p:sp>
      <p:pic>
        <p:nvPicPr>
          <p:cNvPr id="6" name="Resim 5">
            <a:extLst>
              <a:ext uri="{FF2B5EF4-FFF2-40B4-BE49-F238E27FC236}">
                <a16:creationId xmlns:a16="http://schemas.microsoft.com/office/drawing/2014/main" id="{BDDD9A55-0847-009E-3734-17C58ECA1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942" y="2296643"/>
            <a:ext cx="13934204" cy="597048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15315" y="4671688"/>
            <a:ext cx="15135414" cy="113931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4948" y="701675"/>
            <a:ext cx="17888764" cy="771157"/>
          </a:xfrm>
          <a:prstGeom prst="rect">
            <a:avLst/>
          </a:prstGeom>
        </p:spPr>
      </p:pic>
      <p:sp>
        <p:nvSpPr>
          <p:cNvPr id="3" name="object 3"/>
          <p:cNvSpPr txBox="1"/>
          <p:nvPr/>
        </p:nvSpPr>
        <p:spPr>
          <a:xfrm>
            <a:off x="648629" y="6197493"/>
            <a:ext cx="18821400" cy="4410182"/>
          </a:xfrm>
          <a:prstGeom prst="rect">
            <a:avLst/>
          </a:prstGeom>
        </p:spPr>
        <p:txBody>
          <a:bodyPr vert="horz" wrap="square" lIns="0" tIns="222250" rIns="0" bIns="0" rtlCol="0">
            <a:spAutoFit/>
          </a:bodyPr>
          <a:lstStyle/>
          <a:p>
            <a:pPr marL="12700" algn="just">
              <a:lnSpc>
                <a:spcPct val="100000"/>
              </a:lnSpc>
              <a:spcBef>
                <a:spcPts val="1750"/>
              </a:spcBef>
            </a:pPr>
            <a:r>
              <a:rPr sz="4800" spc="85" dirty="0">
                <a:solidFill>
                  <a:srgbClr val="869FFF"/>
                </a:solidFill>
                <a:latin typeface="MS Reference Sans Serif" panose="020B0604030504040204" pitchFamily="34" charset="0"/>
                <a:cs typeface="Arial"/>
              </a:rPr>
              <a:t>Explanation:</a:t>
            </a:r>
            <a:r>
              <a:rPr lang="en-US" sz="4800" spc="85" dirty="0">
                <a:solidFill>
                  <a:srgbClr val="869FFF"/>
                </a:solidFill>
                <a:latin typeface="MS Reference Sans Serif" panose="020B0604030504040204" pitchFamily="34" charset="0"/>
                <a:cs typeface="Arial"/>
              </a:rPr>
              <a:t> </a:t>
            </a:r>
            <a:r>
              <a:rPr sz="3200" spc="75" dirty="0">
                <a:solidFill>
                  <a:srgbClr val="FFFFFF"/>
                </a:solidFill>
                <a:latin typeface="MS Reference Sans Serif" panose="020B0604030504040204" pitchFamily="34" charset="0"/>
                <a:cs typeface="Arial"/>
              </a:rPr>
              <a:t>Most</a:t>
            </a:r>
            <a:r>
              <a:rPr sz="3200" spc="5" dirty="0">
                <a:solidFill>
                  <a:srgbClr val="FFFFFF"/>
                </a:solidFill>
                <a:latin typeface="MS Reference Sans Serif" panose="020B0604030504040204" pitchFamily="34" charset="0"/>
                <a:cs typeface="Arial"/>
              </a:rPr>
              <a:t> </a:t>
            </a:r>
            <a:r>
              <a:rPr sz="3200" spc="140" dirty="0">
                <a:solidFill>
                  <a:srgbClr val="FFFFFF"/>
                </a:solidFill>
                <a:latin typeface="MS Reference Sans Serif" panose="020B0604030504040204" pitchFamily="34" charset="0"/>
                <a:cs typeface="Arial"/>
              </a:rPr>
              <a:t>of</a:t>
            </a:r>
            <a:r>
              <a:rPr sz="3200" spc="10" dirty="0">
                <a:solidFill>
                  <a:srgbClr val="FFFFFF"/>
                </a:solidFill>
                <a:latin typeface="MS Reference Sans Serif" panose="020B0604030504040204" pitchFamily="34" charset="0"/>
                <a:cs typeface="Arial"/>
              </a:rPr>
              <a:t> </a:t>
            </a:r>
            <a:r>
              <a:rPr sz="3200" spc="65" dirty="0">
                <a:solidFill>
                  <a:srgbClr val="FFFFFF"/>
                </a:solidFill>
                <a:latin typeface="MS Reference Sans Serif" panose="020B0604030504040204" pitchFamily="34" charset="0"/>
                <a:cs typeface="Arial"/>
              </a:rPr>
              <a:t>Launch</a:t>
            </a:r>
            <a:r>
              <a:rPr sz="3200" spc="10" dirty="0">
                <a:solidFill>
                  <a:srgbClr val="FFFFFF"/>
                </a:solidFill>
                <a:latin typeface="MS Reference Sans Serif" panose="020B0604030504040204" pitchFamily="34" charset="0"/>
                <a:cs typeface="Arial"/>
              </a:rPr>
              <a:t> </a:t>
            </a:r>
            <a:r>
              <a:rPr sz="3200" dirty="0">
                <a:solidFill>
                  <a:srgbClr val="FFFFFF"/>
                </a:solidFill>
                <a:latin typeface="MS Reference Sans Serif" panose="020B0604030504040204" pitchFamily="34" charset="0"/>
                <a:cs typeface="Arial"/>
              </a:rPr>
              <a:t>sites</a:t>
            </a:r>
            <a:r>
              <a:rPr sz="3200" spc="10" dirty="0">
                <a:solidFill>
                  <a:srgbClr val="FFFFFF"/>
                </a:solidFill>
                <a:latin typeface="MS Reference Sans Serif" panose="020B0604030504040204" pitchFamily="34" charset="0"/>
                <a:cs typeface="Arial"/>
              </a:rPr>
              <a:t> </a:t>
            </a:r>
            <a:r>
              <a:rPr sz="3200" dirty="0">
                <a:solidFill>
                  <a:srgbClr val="FFFFFF"/>
                </a:solidFill>
                <a:latin typeface="MS Reference Sans Serif" panose="020B0604030504040204" pitchFamily="34" charset="0"/>
                <a:cs typeface="Arial"/>
              </a:rPr>
              <a:t>are</a:t>
            </a:r>
            <a:r>
              <a:rPr sz="3200" spc="10" dirty="0">
                <a:solidFill>
                  <a:srgbClr val="FFFFFF"/>
                </a:solidFill>
                <a:latin typeface="MS Reference Sans Serif" panose="020B0604030504040204" pitchFamily="34" charset="0"/>
                <a:cs typeface="Arial"/>
              </a:rPr>
              <a:t> </a:t>
            </a:r>
            <a:r>
              <a:rPr sz="3200" spc="90" dirty="0">
                <a:solidFill>
                  <a:srgbClr val="FFFFFF"/>
                </a:solidFill>
                <a:latin typeface="MS Reference Sans Serif" panose="020B0604030504040204" pitchFamily="34" charset="0"/>
                <a:cs typeface="Arial"/>
              </a:rPr>
              <a:t>in</a:t>
            </a:r>
            <a:r>
              <a:rPr sz="3200" spc="10" dirty="0">
                <a:solidFill>
                  <a:srgbClr val="FFFFFF"/>
                </a:solidFill>
                <a:latin typeface="MS Reference Sans Serif" panose="020B0604030504040204" pitchFamily="34" charset="0"/>
                <a:cs typeface="Arial"/>
              </a:rPr>
              <a:t> </a:t>
            </a:r>
            <a:r>
              <a:rPr sz="3200" spc="105" dirty="0">
                <a:solidFill>
                  <a:srgbClr val="FFFFFF"/>
                </a:solidFill>
                <a:latin typeface="MS Reference Sans Serif" panose="020B0604030504040204" pitchFamily="34" charset="0"/>
                <a:cs typeface="Arial"/>
              </a:rPr>
              <a:t>proximity</a:t>
            </a:r>
            <a:r>
              <a:rPr sz="3200" spc="10" dirty="0">
                <a:solidFill>
                  <a:srgbClr val="FFFFFF"/>
                </a:solidFill>
                <a:latin typeface="MS Reference Sans Serif" panose="020B0604030504040204" pitchFamily="34" charset="0"/>
                <a:cs typeface="Arial"/>
              </a:rPr>
              <a:t> </a:t>
            </a:r>
            <a:r>
              <a:rPr sz="3200" spc="150" dirty="0">
                <a:solidFill>
                  <a:srgbClr val="FFFFFF"/>
                </a:solidFill>
                <a:latin typeface="MS Reference Sans Serif" panose="020B0604030504040204" pitchFamily="34" charset="0"/>
                <a:cs typeface="Arial"/>
              </a:rPr>
              <a:t>to</a:t>
            </a:r>
            <a:r>
              <a:rPr sz="3200" spc="10" dirty="0">
                <a:solidFill>
                  <a:srgbClr val="FFFFFF"/>
                </a:solidFill>
                <a:latin typeface="MS Reference Sans Serif" panose="020B0604030504040204" pitchFamily="34" charset="0"/>
                <a:cs typeface="Arial"/>
              </a:rPr>
              <a:t> </a:t>
            </a:r>
            <a:r>
              <a:rPr sz="3200" spc="85" dirty="0">
                <a:solidFill>
                  <a:srgbClr val="FFFFFF"/>
                </a:solidFill>
                <a:latin typeface="MS Reference Sans Serif" panose="020B0604030504040204" pitchFamily="34" charset="0"/>
                <a:cs typeface="Arial"/>
              </a:rPr>
              <a:t>the </a:t>
            </a:r>
            <a:r>
              <a:rPr sz="3200" spc="60" dirty="0">
                <a:solidFill>
                  <a:srgbClr val="FFFFFF"/>
                </a:solidFill>
                <a:latin typeface="MS Reference Sans Serif" panose="020B0604030504040204" pitchFamily="34" charset="0"/>
                <a:cs typeface="Arial"/>
              </a:rPr>
              <a:t>Equator</a:t>
            </a:r>
            <a:r>
              <a:rPr sz="3200" spc="-15" dirty="0">
                <a:solidFill>
                  <a:srgbClr val="FFFFFF"/>
                </a:solidFill>
                <a:latin typeface="MS Reference Sans Serif" panose="020B0604030504040204" pitchFamily="34" charset="0"/>
                <a:cs typeface="Arial"/>
              </a:rPr>
              <a:t> </a:t>
            </a:r>
            <a:r>
              <a:rPr sz="3200" spc="55" dirty="0">
                <a:solidFill>
                  <a:srgbClr val="FFFFFF"/>
                </a:solidFill>
                <a:latin typeface="MS Reference Sans Serif" panose="020B0604030504040204" pitchFamily="34" charset="0"/>
                <a:cs typeface="Arial"/>
              </a:rPr>
              <a:t>line.</a:t>
            </a:r>
            <a:r>
              <a:rPr sz="3200" spc="-15" dirty="0">
                <a:solidFill>
                  <a:srgbClr val="FFFFFF"/>
                </a:solidFill>
                <a:latin typeface="MS Reference Sans Serif" panose="020B0604030504040204" pitchFamily="34" charset="0"/>
                <a:cs typeface="Arial"/>
              </a:rPr>
              <a:t> </a:t>
            </a:r>
            <a:r>
              <a:rPr sz="3200" dirty="0">
                <a:solidFill>
                  <a:srgbClr val="FFFFFF"/>
                </a:solidFill>
                <a:latin typeface="MS Reference Sans Serif" panose="020B0604030504040204" pitchFamily="34" charset="0"/>
                <a:cs typeface="Arial"/>
              </a:rPr>
              <a:t>The</a:t>
            </a:r>
            <a:r>
              <a:rPr sz="3200" spc="-15" dirty="0">
                <a:solidFill>
                  <a:srgbClr val="FFFFFF"/>
                </a:solidFill>
                <a:latin typeface="MS Reference Sans Serif" panose="020B0604030504040204" pitchFamily="34" charset="0"/>
                <a:cs typeface="Arial"/>
              </a:rPr>
              <a:t> </a:t>
            </a:r>
            <a:r>
              <a:rPr sz="3200" spc="75" dirty="0">
                <a:solidFill>
                  <a:srgbClr val="FFFFFF"/>
                </a:solidFill>
                <a:latin typeface="MS Reference Sans Serif" panose="020B0604030504040204" pitchFamily="34" charset="0"/>
                <a:cs typeface="Arial"/>
              </a:rPr>
              <a:t>land</a:t>
            </a:r>
            <a:r>
              <a:rPr sz="3200" spc="-15" dirty="0">
                <a:solidFill>
                  <a:srgbClr val="FFFFFF"/>
                </a:solidFill>
                <a:latin typeface="MS Reference Sans Serif" panose="020B0604030504040204" pitchFamily="34" charset="0"/>
                <a:cs typeface="Arial"/>
              </a:rPr>
              <a:t> </a:t>
            </a:r>
            <a:r>
              <a:rPr sz="3200" dirty="0">
                <a:solidFill>
                  <a:srgbClr val="FFFFFF"/>
                </a:solidFill>
                <a:latin typeface="MS Reference Sans Serif" panose="020B0604030504040204" pitchFamily="34" charset="0"/>
                <a:cs typeface="Arial"/>
              </a:rPr>
              <a:t>is</a:t>
            </a:r>
            <a:r>
              <a:rPr sz="3200" spc="-15" dirty="0">
                <a:solidFill>
                  <a:srgbClr val="FFFFFF"/>
                </a:solidFill>
                <a:latin typeface="MS Reference Sans Serif" panose="020B0604030504040204" pitchFamily="34" charset="0"/>
                <a:cs typeface="Arial"/>
              </a:rPr>
              <a:t> </a:t>
            </a:r>
            <a:r>
              <a:rPr sz="3200" spc="114" dirty="0">
                <a:solidFill>
                  <a:srgbClr val="FFFFFF"/>
                </a:solidFill>
                <a:latin typeface="MS Reference Sans Serif" panose="020B0604030504040204" pitchFamily="34" charset="0"/>
                <a:cs typeface="Arial"/>
              </a:rPr>
              <a:t>moving</a:t>
            </a:r>
            <a:r>
              <a:rPr sz="3200" spc="-15" dirty="0">
                <a:solidFill>
                  <a:srgbClr val="FFFFFF"/>
                </a:solidFill>
                <a:latin typeface="MS Reference Sans Serif" panose="020B0604030504040204" pitchFamily="34" charset="0"/>
                <a:cs typeface="Arial"/>
              </a:rPr>
              <a:t> </a:t>
            </a:r>
            <a:r>
              <a:rPr sz="3200" spc="55" dirty="0">
                <a:solidFill>
                  <a:srgbClr val="FFFFFF"/>
                </a:solidFill>
                <a:latin typeface="MS Reference Sans Serif" panose="020B0604030504040204" pitchFamily="34" charset="0"/>
                <a:cs typeface="Arial"/>
              </a:rPr>
              <a:t>faster</a:t>
            </a:r>
            <a:r>
              <a:rPr sz="3200" spc="-10" dirty="0">
                <a:solidFill>
                  <a:srgbClr val="FFFFFF"/>
                </a:solidFill>
                <a:latin typeface="MS Reference Sans Serif" panose="020B0604030504040204" pitchFamily="34" charset="0"/>
                <a:cs typeface="Arial"/>
              </a:rPr>
              <a:t> </a:t>
            </a:r>
            <a:r>
              <a:rPr sz="3200" spc="45" dirty="0">
                <a:solidFill>
                  <a:srgbClr val="FFFFFF"/>
                </a:solidFill>
                <a:latin typeface="MS Reference Sans Serif" panose="020B0604030504040204" pitchFamily="34" charset="0"/>
                <a:cs typeface="Arial"/>
              </a:rPr>
              <a:t>at </a:t>
            </a:r>
            <a:r>
              <a:rPr sz="3200" spc="110" dirty="0">
                <a:solidFill>
                  <a:srgbClr val="FFFFFF"/>
                </a:solidFill>
                <a:latin typeface="MS Reference Sans Serif" panose="020B0604030504040204" pitchFamily="34" charset="0"/>
                <a:cs typeface="Arial"/>
              </a:rPr>
              <a:t>the</a:t>
            </a:r>
            <a:r>
              <a:rPr sz="3200" spc="-10" dirty="0">
                <a:solidFill>
                  <a:srgbClr val="FFFFFF"/>
                </a:solidFill>
                <a:latin typeface="MS Reference Sans Serif" panose="020B0604030504040204" pitchFamily="34" charset="0"/>
                <a:cs typeface="Arial"/>
              </a:rPr>
              <a:t> </a:t>
            </a:r>
            <a:r>
              <a:rPr sz="3200" spc="90" dirty="0">
                <a:solidFill>
                  <a:srgbClr val="FFFFFF"/>
                </a:solidFill>
                <a:latin typeface="MS Reference Sans Serif" panose="020B0604030504040204" pitchFamily="34" charset="0"/>
                <a:cs typeface="Arial"/>
              </a:rPr>
              <a:t>equator</a:t>
            </a:r>
            <a:r>
              <a:rPr sz="3200" spc="-10" dirty="0">
                <a:solidFill>
                  <a:srgbClr val="FFFFFF"/>
                </a:solidFill>
                <a:latin typeface="MS Reference Sans Serif" panose="020B0604030504040204" pitchFamily="34" charset="0"/>
                <a:cs typeface="Arial"/>
              </a:rPr>
              <a:t> </a:t>
            </a:r>
            <a:r>
              <a:rPr sz="3200" spc="90" dirty="0">
                <a:solidFill>
                  <a:srgbClr val="FFFFFF"/>
                </a:solidFill>
                <a:latin typeface="MS Reference Sans Serif" panose="020B0604030504040204" pitchFamily="34" charset="0"/>
                <a:cs typeface="Arial"/>
              </a:rPr>
              <a:t>than</a:t>
            </a:r>
            <a:r>
              <a:rPr sz="3200" spc="-10" dirty="0">
                <a:solidFill>
                  <a:srgbClr val="FFFFFF"/>
                </a:solidFill>
                <a:latin typeface="MS Reference Sans Serif" panose="020B0604030504040204" pitchFamily="34" charset="0"/>
                <a:cs typeface="Arial"/>
              </a:rPr>
              <a:t> </a:t>
            </a:r>
            <a:r>
              <a:rPr sz="3200" dirty="0">
                <a:solidFill>
                  <a:srgbClr val="FFFFFF"/>
                </a:solidFill>
                <a:latin typeface="MS Reference Sans Serif" panose="020B0604030504040204" pitchFamily="34" charset="0"/>
                <a:cs typeface="Arial"/>
              </a:rPr>
              <a:t>any</a:t>
            </a:r>
            <a:r>
              <a:rPr sz="3200" spc="-5" dirty="0">
                <a:solidFill>
                  <a:srgbClr val="FFFFFF"/>
                </a:solidFill>
                <a:latin typeface="MS Reference Sans Serif" panose="020B0604030504040204" pitchFamily="34" charset="0"/>
                <a:cs typeface="Arial"/>
              </a:rPr>
              <a:t> </a:t>
            </a:r>
            <a:r>
              <a:rPr sz="3200" spc="105" dirty="0">
                <a:solidFill>
                  <a:srgbClr val="FFFFFF"/>
                </a:solidFill>
                <a:latin typeface="MS Reference Sans Serif" panose="020B0604030504040204" pitchFamily="34" charset="0"/>
                <a:cs typeface="Arial"/>
              </a:rPr>
              <a:t>other</a:t>
            </a:r>
            <a:r>
              <a:rPr sz="3200" spc="-10" dirty="0">
                <a:solidFill>
                  <a:srgbClr val="FFFFFF"/>
                </a:solidFill>
                <a:latin typeface="MS Reference Sans Serif" panose="020B0604030504040204" pitchFamily="34" charset="0"/>
                <a:cs typeface="Arial"/>
              </a:rPr>
              <a:t> </a:t>
            </a:r>
            <a:r>
              <a:rPr sz="3200" spc="80" dirty="0">
                <a:solidFill>
                  <a:srgbClr val="FFFFFF"/>
                </a:solidFill>
                <a:latin typeface="MS Reference Sans Serif" panose="020B0604030504040204" pitchFamily="34" charset="0"/>
                <a:cs typeface="Arial"/>
              </a:rPr>
              <a:t>place</a:t>
            </a:r>
            <a:r>
              <a:rPr sz="3200" spc="-10" dirty="0">
                <a:solidFill>
                  <a:srgbClr val="FFFFFF"/>
                </a:solidFill>
                <a:latin typeface="MS Reference Sans Serif" panose="020B0604030504040204" pitchFamily="34" charset="0"/>
                <a:cs typeface="Arial"/>
              </a:rPr>
              <a:t> </a:t>
            </a:r>
            <a:r>
              <a:rPr sz="3200" spc="105" dirty="0">
                <a:solidFill>
                  <a:srgbClr val="FFFFFF"/>
                </a:solidFill>
                <a:latin typeface="MS Reference Sans Serif" panose="020B0604030504040204" pitchFamily="34" charset="0"/>
                <a:cs typeface="Arial"/>
              </a:rPr>
              <a:t>on</a:t>
            </a:r>
            <a:r>
              <a:rPr sz="3200" spc="-5" dirty="0">
                <a:solidFill>
                  <a:srgbClr val="FFFFFF"/>
                </a:solidFill>
                <a:latin typeface="MS Reference Sans Serif" panose="020B0604030504040204" pitchFamily="34" charset="0"/>
                <a:cs typeface="Arial"/>
              </a:rPr>
              <a:t> </a:t>
            </a:r>
            <a:r>
              <a:rPr sz="3200" spc="85" dirty="0">
                <a:solidFill>
                  <a:srgbClr val="FFFFFF"/>
                </a:solidFill>
                <a:latin typeface="MS Reference Sans Serif" panose="020B0604030504040204" pitchFamily="34" charset="0"/>
                <a:cs typeface="Arial"/>
              </a:rPr>
              <a:t>the </a:t>
            </a:r>
            <a:r>
              <a:rPr sz="3200" spc="60" dirty="0">
                <a:solidFill>
                  <a:srgbClr val="FFFFFF"/>
                </a:solidFill>
                <a:latin typeface="MS Reference Sans Serif" panose="020B0604030504040204" pitchFamily="34" charset="0"/>
                <a:cs typeface="Arial"/>
              </a:rPr>
              <a:t>surface</a:t>
            </a:r>
            <a:r>
              <a:rPr sz="3200" dirty="0">
                <a:solidFill>
                  <a:srgbClr val="FFFFFF"/>
                </a:solidFill>
                <a:latin typeface="MS Reference Sans Serif" panose="020B0604030504040204" pitchFamily="34" charset="0"/>
                <a:cs typeface="Arial"/>
              </a:rPr>
              <a:t> </a:t>
            </a:r>
            <a:r>
              <a:rPr sz="3200" spc="140" dirty="0">
                <a:solidFill>
                  <a:srgbClr val="FFFFFF"/>
                </a:solidFill>
                <a:latin typeface="MS Reference Sans Serif" panose="020B0604030504040204" pitchFamily="34" charset="0"/>
                <a:cs typeface="Arial"/>
              </a:rPr>
              <a:t>of</a:t>
            </a:r>
            <a:r>
              <a:rPr sz="3200" dirty="0">
                <a:solidFill>
                  <a:srgbClr val="FFFFFF"/>
                </a:solidFill>
                <a:latin typeface="MS Reference Sans Serif" panose="020B0604030504040204" pitchFamily="34" charset="0"/>
                <a:cs typeface="Arial"/>
              </a:rPr>
              <a:t> </a:t>
            </a:r>
            <a:r>
              <a:rPr sz="3200" spc="110" dirty="0">
                <a:solidFill>
                  <a:srgbClr val="FFFFFF"/>
                </a:solidFill>
                <a:latin typeface="MS Reference Sans Serif" panose="020B0604030504040204" pitchFamily="34" charset="0"/>
                <a:cs typeface="Arial"/>
              </a:rPr>
              <a:t>the</a:t>
            </a:r>
            <a:r>
              <a:rPr sz="3200" dirty="0">
                <a:solidFill>
                  <a:srgbClr val="FFFFFF"/>
                </a:solidFill>
                <a:latin typeface="MS Reference Sans Serif" panose="020B0604030504040204" pitchFamily="34" charset="0"/>
                <a:cs typeface="Arial"/>
              </a:rPr>
              <a:t> Earth.</a:t>
            </a:r>
            <a:r>
              <a:rPr sz="3200" spc="5" dirty="0">
                <a:solidFill>
                  <a:srgbClr val="FFFFFF"/>
                </a:solidFill>
                <a:latin typeface="MS Reference Sans Serif" panose="020B0604030504040204" pitchFamily="34" charset="0"/>
                <a:cs typeface="Arial"/>
              </a:rPr>
              <a:t> </a:t>
            </a:r>
            <a:r>
              <a:rPr sz="3200" spc="95" dirty="0">
                <a:solidFill>
                  <a:srgbClr val="FFFFFF"/>
                </a:solidFill>
                <a:latin typeface="MS Reference Sans Serif" panose="020B0604030504040204" pitchFamily="34" charset="0"/>
                <a:cs typeface="Arial"/>
              </a:rPr>
              <a:t>Anything</a:t>
            </a:r>
            <a:r>
              <a:rPr sz="3200" dirty="0">
                <a:solidFill>
                  <a:srgbClr val="FFFFFF"/>
                </a:solidFill>
                <a:latin typeface="MS Reference Sans Serif" panose="020B0604030504040204" pitchFamily="34" charset="0"/>
                <a:cs typeface="Arial"/>
              </a:rPr>
              <a:t> </a:t>
            </a:r>
            <a:r>
              <a:rPr sz="3200" spc="105" dirty="0">
                <a:solidFill>
                  <a:srgbClr val="FFFFFF"/>
                </a:solidFill>
                <a:latin typeface="MS Reference Sans Serif" panose="020B0604030504040204" pitchFamily="34" charset="0"/>
                <a:cs typeface="Arial"/>
              </a:rPr>
              <a:t>on</a:t>
            </a:r>
            <a:r>
              <a:rPr sz="3200" dirty="0">
                <a:solidFill>
                  <a:srgbClr val="FFFFFF"/>
                </a:solidFill>
                <a:latin typeface="MS Reference Sans Serif" panose="020B0604030504040204" pitchFamily="34" charset="0"/>
                <a:cs typeface="Arial"/>
              </a:rPr>
              <a:t> </a:t>
            </a:r>
            <a:r>
              <a:rPr sz="3200" spc="85" dirty="0">
                <a:solidFill>
                  <a:srgbClr val="FFFFFF"/>
                </a:solidFill>
                <a:latin typeface="MS Reference Sans Serif" panose="020B0604030504040204" pitchFamily="34" charset="0"/>
                <a:cs typeface="Arial"/>
              </a:rPr>
              <a:t>the </a:t>
            </a:r>
            <a:r>
              <a:rPr sz="3200" spc="60" dirty="0">
                <a:solidFill>
                  <a:srgbClr val="FFFFFF"/>
                </a:solidFill>
                <a:latin typeface="MS Reference Sans Serif" panose="020B0604030504040204" pitchFamily="34" charset="0"/>
                <a:cs typeface="Arial"/>
              </a:rPr>
              <a:t>surface</a:t>
            </a:r>
            <a:r>
              <a:rPr sz="3200" spc="-10" dirty="0">
                <a:solidFill>
                  <a:srgbClr val="FFFFFF"/>
                </a:solidFill>
                <a:latin typeface="MS Reference Sans Serif" panose="020B0604030504040204" pitchFamily="34" charset="0"/>
                <a:cs typeface="Arial"/>
              </a:rPr>
              <a:t> </a:t>
            </a:r>
            <a:r>
              <a:rPr sz="3200" spc="140" dirty="0">
                <a:solidFill>
                  <a:srgbClr val="FFFFFF"/>
                </a:solidFill>
                <a:latin typeface="MS Reference Sans Serif" panose="020B0604030504040204" pitchFamily="34" charset="0"/>
                <a:cs typeface="Arial"/>
              </a:rPr>
              <a:t>of</a:t>
            </a:r>
            <a:r>
              <a:rPr sz="3200" spc="-5" dirty="0">
                <a:solidFill>
                  <a:srgbClr val="FFFFFF"/>
                </a:solidFill>
                <a:latin typeface="MS Reference Sans Serif" panose="020B0604030504040204" pitchFamily="34" charset="0"/>
                <a:cs typeface="Arial"/>
              </a:rPr>
              <a:t> </a:t>
            </a:r>
            <a:r>
              <a:rPr sz="3200" spc="110" dirty="0">
                <a:solidFill>
                  <a:srgbClr val="FFFFFF"/>
                </a:solidFill>
                <a:latin typeface="MS Reference Sans Serif" panose="020B0604030504040204" pitchFamily="34" charset="0"/>
                <a:cs typeface="Arial"/>
              </a:rPr>
              <a:t>the</a:t>
            </a:r>
            <a:r>
              <a:rPr sz="3200" spc="-10" dirty="0">
                <a:solidFill>
                  <a:srgbClr val="FFFFFF"/>
                </a:solidFill>
                <a:latin typeface="MS Reference Sans Serif" panose="020B0604030504040204" pitchFamily="34" charset="0"/>
                <a:cs typeface="Arial"/>
              </a:rPr>
              <a:t> </a:t>
            </a:r>
            <a:r>
              <a:rPr sz="3200" dirty="0">
                <a:solidFill>
                  <a:srgbClr val="FFFFFF"/>
                </a:solidFill>
                <a:latin typeface="MS Reference Sans Serif" panose="020B0604030504040204" pitchFamily="34" charset="0"/>
                <a:cs typeface="Arial"/>
              </a:rPr>
              <a:t>Earth</a:t>
            </a:r>
            <a:r>
              <a:rPr sz="3200" spc="-5" dirty="0">
                <a:solidFill>
                  <a:srgbClr val="FFFFFF"/>
                </a:solidFill>
                <a:latin typeface="MS Reference Sans Serif" panose="020B0604030504040204" pitchFamily="34" charset="0"/>
                <a:cs typeface="Arial"/>
              </a:rPr>
              <a:t> </a:t>
            </a:r>
            <a:r>
              <a:rPr sz="3200" spc="70" dirty="0">
                <a:solidFill>
                  <a:srgbClr val="FFFFFF"/>
                </a:solidFill>
                <a:latin typeface="MS Reference Sans Serif" panose="020B0604030504040204" pitchFamily="34" charset="0"/>
                <a:cs typeface="Arial"/>
              </a:rPr>
              <a:t>at</a:t>
            </a:r>
            <a:r>
              <a:rPr sz="3200" spc="-5" dirty="0">
                <a:solidFill>
                  <a:srgbClr val="FFFFFF"/>
                </a:solidFill>
                <a:latin typeface="MS Reference Sans Serif" panose="020B0604030504040204" pitchFamily="34" charset="0"/>
                <a:cs typeface="Arial"/>
              </a:rPr>
              <a:t> </a:t>
            </a:r>
            <a:r>
              <a:rPr sz="3200" spc="110" dirty="0">
                <a:solidFill>
                  <a:srgbClr val="FFFFFF"/>
                </a:solidFill>
                <a:latin typeface="MS Reference Sans Serif" panose="020B0604030504040204" pitchFamily="34" charset="0"/>
                <a:cs typeface="Arial"/>
              </a:rPr>
              <a:t>the</a:t>
            </a:r>
            <a:r>
              <a:rPr sz="3200" spc="-10" dirty="0">
                <a:solidFill>
                  <a:srgbClr val="FFFFFF"/>
                </a:solidFill>
                <a:latin typeface="MS Reference Sans Serif" panose="020B0604030504040204" pitchFamily="34" charset="0"/>
                <a:cs typeface="Arial"/>
              </a:rPr>
              <a:t> </a:t>
            </a:r>
            <a:r>
              <a:rPr sz="3200" spc="90" dirty="0">
                <a:solidFill>
                  <a:srgbClr val="FFFFFF"/>
                </a:solidFill>
                <a:latin typeface="MS Reference Sans Serif" panose="020B0604030504040204" pitchFamily="34" charset="0"/>
                <a:cs typeface="Arial"/>
              </a:rPr>
              <a:t>equator</a:t>
            </a:r>
            <a:r>
              <a:rPr sz="3200" spc="-5" dirty="0">
                <a:solidFill>
                  <a:srgbClr val="FFFFFF"/>
                </a:solidFill>
                <a:latin typeface="MS Reference Sans Serif" panose="020B0604030504040204" pitchFamily="34" charset="0"/>
                <a:cs typeface="Arial"/>
              </a:rPr>
              <a:t> </a:t>
            </a:r>
            <a:r>
              <a:rPr sz="3200" spc="-25" dirty="0">
                <a:solidFill>
                  <a:srgbClr val="FFFFFF"/>
                </a:solidFill>
                <a:latin typeface="MS Reference Sans Serif" panose="020B0604030504040204" pitchFamily="34" charset="0"/>
                <a:cs typeface="Arial"/>
              </a:rPr>
              <a:t>is </a:t>
            </a:r>
            <a:r>
              <a:rPr sz="3200" spc="50" dirty="0">
                <a:solidFill>
                  <a:srgbClr val="FFFFFF"/>
                </a:solidFill>
                <a:latin typeface="MS Reference Sans Serif" panose="020B0604030504040204" pitchFamily="34" charset="0"/>
                <a:cs typeface="Arial"/>
              </a:rPr>
              <a:t>already</a:t>
            </a:r>
            <a:r>
              <a:rPr sz="3200" spc="-40" dirty="0">
                <a:solidFill>
                  <a:srgbClr val="FFFFFF"/>
                </a:solidFill>
                <a:latin typeface="MS Reference Sans Serif" panose="020B0604030504040204" pitchFamily="34" charset="0"/>
                <a:cs typeface="Arial"/>
              </a:rPr>
              <a:t> </a:t>
            </a:r>
            <a:r>
              <a:rPr sz="3200" spc="114" dirty="0">
                <a:solidFill>
                  <a:srgbClr val="FFFFFF"/>
                </a:solidFill>
                <a:latin typeface="MS Reference Sans Serif" panose="020B0604030504040204" pitchFamily="34" charset="0"/>
                <a:cs typeface="Arial"/>
              </a:rPr>
              <a:t>moving</a:t>
            </a:r>
            <a:r>
              <a:rPr sz="3200" spc="-35" dirty="0">
                <a:solidFill>
                  <a:srgbClr val="FFFFFF"/>
                </a:solidFill>
                <a:latin typeface="MS Reference Sans Serif" panose="020B0604030504040204" pitchFamily="34" charset="0"/>
                <a:cs typeface="Arial"/>
              </a:rPr>
              <a:t> </a:t>
            </a:r>
            <a:r>
              <a:rPr sz="3200" spc="70" dirty="0">
                <a:solidFill>
                  <a:srgbClr val="FFFFFF"/>
                </a:solidFill>
                <a:latin typeface="MS Reference Sans Serif" panose="020B0604030504040204" pitchFamily="34" charset="0"/>
                <a:cs typeface="Arial"/>
              </a:rPr>
              <a:t>at</a:t>
            </a:r>
            <a:r>
              <a:rPr sz="3200" spc="-40" dirty="0">
                <a:solidFill>
                  <a:srgbClr val="FFFFFF"/>
                </a:solidFill>
                <a:latin typeface="MS Reference Sans Serif" panose="020B0604030504040204" pitchFamily="34" charset="0"/>
                <a:cs typeface="Arial"/>
              </a:rPr>
              <a:t> </a:t>
            </a:r>
            <a:r>
              <a:rPr sz="3200" dirty="0">
                <a:solidFill>
                  <a:srgbClr val="FFFFFF"/>
                </a:solidFill>
                <a:latin typeface="MS Reference Sans Serif" panose="020B0604030504040204" pitchFamily="34" charset="0"/>
                <a:cs typeface="Arial"/>
              </a:rPr>
              <a:t>1670</a:t>
            </a:r>
            <a:r>
              <a:rPr sz="3200" spc="-35" dirty="0">
                <a:solidFill>
                  <a:srgbClr val="FFFFFF"/>
                </a:solidFill>
                <a:latin typeface="MS Reference Sans Serif" panose="020B0604030504040204" pitchFamily="34" charset="0"/>
                <a:cs typeface="Arial"/>
              </a:rPr>
              <a:t> </a:t>
            </a:r>
            <a:r>
              <a:rPr sz="3200" spc="100" dirty="0">
                <a:solidFill>
                  <a:srgbClr val="FFFFFF"/>
                </a:solidFill>
                <a:latin typeface="MS Reference Sans Serif" panose="020B0604030504040204" pitchFamily="34" charset="0"/>
                <a:cs typeface="Arial"/>
              </a:rPr>
              <a:t>km/hour.</a:t>
            </a:r>
            <a:r>
              <a:rPr sz="3200" spc="-40" dirty="0">
                <a:solidFill>
                  <a:srgbClr val="FFFFFF"/>
                </a:solidFill>
                <a:latin typeface="MS Reference Sans Serif" panose="020B0604030504040204" pitchFamily="34" charset="0"/>
                <a:cs typeface="Arial"/>
              </a:rPr>
              <a:t> </a:t>
            </a:r>
            <a:r>
              <a:rPr sz="3200" spc="80" dirty="0">
                <a:solidFill>
                  <a:srgbClr val="FFFFFF"/>
                </a:solidFill>
                <a:latin typeface="MS Reference Sans Serif" panose="020B0604030504040204" pitchFamily="34" charset="0"/>
                <a:cs typeface="Arial"/>
              </a:rPr>
              <a:t>If</a:t>
            </a:r>
            <a:r>
              <a:rPr sz="3200" spc="-35" dirty="0">
                <a:solidFill>
                  <a:srgbClr val="FFFFFF"/>
                </a:solidFill>
                <a:latin typeface="MS Reference Sans Serif" panose="020B0604030504040204" pitchFamily="34" charset="0"/>
                <a:cs typeface="Arial"/>
              </a:rPr>
              <a:t> </a:t>
            </a:r>
            <a:r>
              <a:rPr sz="3200" dirty="0">
                <a:solidFill>
                  <a:srgbClr val="FFFFFF"/>
                </a:solidFill>
                <a:latin typeface="MS Reference Sans Serif" panose="020B0604030504040204" pitchFamily="34" charset="0"/>
                <a:cs typeface="Arial"/>
              </a:rPr>
              <a:t>a</a:t>
            </a:r>
            <a:r>
              <a:rPr sz="3200" spc="-40" dirty="0">
                <a:solidFill>
                  <a:srgbClr val="FFFFFF"/>
                </a:solidFill>
                <a:latin typeface="MS Reference Sans Serif" panose="020B0604030504040204" pitchFamily="34" charset="0"/>
                <a:cs typeface="Arial"/>
              </a:rPr>
              <a:t> </a:t>
            </a:r>
            <a:r>
              <a:rPr sz="3200" spc="75" dirty="0">
                <a:solidFill>
                  <a:srgbClr val="FFFFFF"/>
                </a:solidFill>
                <a:latin typeface="MS Reference Sans Serif" panose="020B0604030504040204" pitchFamily="34" charset="0"/>
                <a:cs typeface="Arial"/>
              </a:rPr>
              <a:t>ship</a:t>
            </a:r>
            <a:r>
              <a:rPr sz="3200" spc="-35" dirty="0">
                <a:solidFill>
                  <a:srgbClr val="FFFFFF"/>
                </a:solidFill>
                <a:latin typeface="MS Reference Sans Serif" panose="020B0604030504040204" pitchFamily="34" charset="0"/>
                <a:cs typeface="Arial"/>
              </a:rPr>
              <a:t> </a:t>
            </a:r>
            <a:r>
              <a:rPr sz="3200" spc="-25" dirty="0">
                <a:solidFill>
                  <a:srgbClr val="FFFFFF"/>
                </a:solidFill>
                <a:latin typeface="MS Reference Sans Serif" panose="020B0604030504040204" pitchFamily="34" charset="0"/>
                <a:cs typeface="Arial"/>
              </a:rPr>
              <a:t>is </a:t>
            </a:r>
            <a:r>
              <a:rPr sz="3200" spc="85" dirty="0">
                <a:solidFill>
                  <a:srgbClr val="FFFFFF"/>
                </a:solidFill>
                <a:latin typeface="MS Reference Sans Serif" panose="020B0604030504040204" pitchFamily="34" charset="0"/>
                <a:cs typeface="Arial"/>
              </a:rPr>
              <a:t>launched</a:t>
            </a:r>
            <a:r>
              <a:rPr sz="3200" spc="-25" dirty="0">
                <a:solidFill>
                  <a:srgbClr val="FFFFFF"/>
                </a:solidFill>
                <a:latin typeface="MS Reference Sans Serif" panose="020B0604030504040204" pitchFamily="34" charset="0"/>
                <a:cs typeface="Arial"/>
              </a:rPr>
              <a:t> </a:t>
            </a:r>
            <a:r>
              <a:rPr sz="3200" spc="130" dirty="0">
                <a:solidFill>
                  <a:srgbClr val="FFFFFF"/>
                </a:solidFill>
                <a:latin typeface="MS Reference Sans Serif" panose="020B0604030504040204" pitchFamily="34" charset="0"/>
                <a:cs typeface="Arial"/>
              </a:rPr>
              <a:t>from</a:t>
            </a:r>
            <a:r>
              <a:rPr sz="3200" spc="-25" dirty="0">
                <a:solidFill>
                  <a:srgbClr val="FFFFFF"/>
                </a:solidFill>
                <a:latin typeface="MS Reference Sans Serif" panose="020B0604030504040204" pitchFamily="34" charset="0"/>
                <a:cs typeface="Arial"/>
              </a:rPr>
              <a:t> </a:t>
            </a:r>
            <a:r>
              <a:rPr sz="3200" spc="110" dirty="0">
                <a:solidFill>
                  <a:srgbClr val="FFFFFF"/>
                </a:solidFill>
                <a:latin typeface="MS Reference Sans Serif" panose="020B0604030504040204" pitchFamily="34" charset="0"/>
                <a:cs typeface="Arial"/>
              </a:rPr>
              <a:t>the</a:t>
            </a:r>
            <a:r>
              <a:rPr sz="3200" spc="-25" dirty="0">
                <a:solidFill>
                  <a:srgbClr val="FFFFFF"/>
                </a:solidFill>
                <a:latin typeface="MS Reference Sans Serif" panose="020B0604030504040204" pitchFamily="34" charset="0"/>
                <a:cs typeface="Arial"/>
              </a:rPr>
              <a:t> </a:t>
            </a:r>
            <a:r>
              <a:rPr sz="3200" spc="90" dirty="0">
                <a:solidFill>
                  <a:srgbClr val="FFFFFF"/>
                </a:solidFill>
                <a:latin typeface="MS Reference Sans Serif" panose="020B0604030504040204" pitchFamily="34" charset="0"/>
                <a:cs typeface="Arial"/>
              </a:rPr>
              <a:t>equator</a:t>
            </a:r>
            <a:r>
              <a:rPr sz="3200" spc="-20" dirty="0">
                <a:solidFill>
                  <a:srgbClr val="FFFFFF"/>
                </a:solidFill>
                <a:latin typeface="MS Reference Sans Serif" panose="020B0604030504040204" pitchFamily="34" charset="0"/>
                <a:cs typeface="Arial"/>
              </a:rPr>
              <a:t> </a:t>
            </a:r>
            <a:r>
              <a:rPr sz="3200" spc="130" dirty="0">
                <a:solidFill>
                  <a:srgbClr val="FFFFFF"/>
                </a:solidFill>
                <a:latin typeface="MS Reference Sans Serif" panose="020B0604030504040204" pitchFamily="34" charset="0"/>
                <a:cs typeface="Arial"/>
              </a:rPr>
              <a:t>it</a:t>
            </a:r>
            <a:r>
              <a:rPr sz="3200" spc="-25" dirty="0">
                <a:solidFill>
                  <a:srgbClr val="FFFFFF"/>
                </a:solidFill>
                <a:latin typeface="MS Reference Sans Serif" panose="020B0604030504040204" pitchFamily="34" charset="0"/>
                <a:cs typeface="Arial"/>
              </a:rPr>
              <a:t> </a:t>
            </a:r>
            <a:r>
              <a:rPr sz="3200" spc="70" dirty="0">
                <a:solidFill>
                  <a:srgbClr val="FFFFFF"/>
                </a:solidFill>
                <a:latin typeface="MS Reference Sans Serif" panose="020B0604030504040204" pitchFamily="34" charset="0"/>
                <a:cs typeface="Arial"/>
              </a:rPr>
              <a:t>goes</a:t>
            </a:r>
            <a:r>
              <a:rPr sz="3200" spc="-25" dirty="0">
                <a:solidFill>
                  <a:srgbClr val="FFFFFF"/>
                </a:solidFill>
                <a:latin typeface="MS Reference Sans Serif" panose="020B0604030504040204" pitchFamily="34" charset="0"/>
                <a:cs typeface="Arial"/>
              </a:rPr>
              <a:t> </a:t>
            </a:r>
            <a:r>
              <a:rPr sz="3200" spc="130" dirty="0">
                <a:solidFill>
                  <a:srgbClr val="FFFFFF"/>
                </a:solidFill>
                <a:latin typeface="MS Reference Sans Serif" panose="020B0604030504040204" pitchFamily="34" charset="0"/>
                <a:cs typeface="Arial"/>
              </a:rPr>
              <a:t>up</a:t>
            </a:r>
            <a:r>
              <a:rPr sz="3200" spc="-25" dirty="0">
                <a:solidFill>
                  <a:srgbClr val="FFFFFF"/>
                </a:solidFill>
                <a:latin typeface="MS Reference Sans Serif" panose="020B0604030504040204" pitchFamily="34" charset="0"/>
                <a:cs typeface="Arial"/>
              </a:rPr>
              <a:t> </a:t>
            </a:r>
            <a:r>
              <a:rPr sz="3200" spc="105" dirty="0">
                <a:solidFill>
                  <a:srgbClr val="FFFFFF"/>
                </a:solidFill>
                <a:latin typeface="MS Reference Sans Serif" panose="020B0604030504040204" pitchFamily="34" charset="0"/>
                <a:cs typeface="Arial"/>
              </a:rPr>
              <a:t>into </a:t>
            </a:r>
            <a:r>
              <a:rPr sz="3200" dirty="0">
                <a:solidFill>
                  <a:srgbClr val="FFFFFF"/>
                </a:solidFill>
                <a:latin typeface="MS Reference Sans Serif" panose="020B0604030504040204" pitchFamily="34" charset="0"/>
                <a:cs typeface="Arial"/>
              </a:rPr>
              <a:t>space,</a:t>
            </a:r>
            <a:r>
              <a:rPr sz="3200" spc="35" dirty="0">
                <a:solidFill>
                  <a:srgbClr val="FFFFFF"/>
                </a:solidFill>
                <a:latin typeface="MS Reference Sans Serif" panose="020B0604030504040204" pitchFamily="34" charset="0"/>
                <a:cs typeface="Arial"/>
              </a:rPr>
              <a:t> </a:t>
            </a:r>
            <a:r>
              <a:rPr sz="3200" spc="80" dirty="0">
                <a:solidFill>
                  <a:srgbClr val="FFFFFF"/>
                </a:solidFill>
                <a:latin typeface="MS Reference Sans Serif" panose="020B0604030504040204" pitchFamily="34" charset="0"/>
                <a:cs typeface="Arial"/>
              </a:rPr>
              <a:t>and</a:t>
            </a:r>
            <a:r>
              <a:rPr sz="3200" spc="35" dirty="0">
                <a:solidFill>
                  <a:srgbClr val="FFFFFF"/>
                </a:solidFill>
                <a:latin typeface="MS Reference Sans Serif" panose="020B0604030504040204" pitchFamily="34" charset="0"/>
                <a:cs typeface="Arial"/>
              </a:rPr>
              <a:t> </a:t>
            </a:r>
            <a:r>
              <a:rPr sz="3200" spc="130" dirty="0">
                <a:solidFill>
                  <a:srgbClr val="FFFFFF"/>
                </a:solidFill>
                <a:latin typeface="MS Reference Sans Serif" panose="020B0604030504040204" pitchFamily="34" charset="0"/>
                <a:cs typeface="Arial"/>
              </a:rPr>
              <a:t>it</a:t>
            </a:r>
            <a:r>
              <a:rPr sz="3200" spc="35" dirty="0">
                <a:solidFill>
                  <a:srgbClr val="FFFFFF"/>
                </a:solidFill>
                <a:latin typeface="MS Reference Sans Serif" panose="020B0604030504040204" pitchFamily="34" charset="0"/>
                <a:cs typeface="Arial"/>
              </a:rPr>
              <a:t> </a:t>
            </a:r>
            <a:r>
              <a:rPr sz="3200" dirty="0">
                <a:solidFill>
                  <a:srgbClr val="FFFFFF"/>
                </a:solidFill>
                <a:latin typeface="MS Reference Sans Serif" panose="020B0604030504040204" pitchFamily="34" charset="0"/>
                <a:cs typeface="Arial"/>
              </a:rPr>
              <a:t>is</a:t>
            </a:r>
            <a:r>
              <a:rPr sz="3200" spc="35" dirty="0">
                <a:solidFill>
                  <a:srgbClr val="FFFFFF"/>
                </a:solidFill>
                <a:latin typeface="MS Reference Sans Serif" panose="020B0604030504040204" pitchFamily="34" charset="0"/>
                <a:cs typeface="Arial"/>
              </a:rPr>
              <a:t> </a:t>
            </a:r>
            <a:r>
              <a:rPr sz="3200" dirty="0">
                <a:solidFill>
                  <a:srgbClr val="FFFFFF"/>
                </a:solidFill>
                <a:latin typeface="MS Reference Sans Serif" panose="020B0604030504040204" pitchFamily="34" charset="0"/>
                <a:cs typeface="Arial"/>
              </a:rPr>
              <a:t>also</a:t>
            </a:r>
            <a:r>
              <a:rPr sz="3200" spc="35" dirty="0">
                <a:solidFill>
                  <a:srgbClr val="FFFFFF"/>
                </a:solidFill>
                <a:latin typeface="MS Reference Sans Serif" panose="020B0604030504040204" pitchFamily="34" charset="0"/>
                <a:cs typeface="Arial"/>
              </a:rPr>
              <a:t> </a:t>
            </a:r>
            <a:r>
              <a:rPr sz="3200" spc="114" dirty="0">
                <a:solidFill>
                  <a:srgbClr val="FFFFFF"/>
                </a:solidFill>
                <a:latin typeface="MS Reference Sans Serif" panose="020B0604030504040204" pitchFamily="34" charset="0"/>
                <a:cs typeface="Arial"/>
              </a:rPr>
              <a:t>moving</a:t>
            </a:r>
            <a:r>
              <a:rPr sz="3200" spc="35" dirty="0">
                <a:solidFill>
                  <a:srgbClr val="FFFFFF"/>
                </a:solidFill>
                <a:latin typeface="MS Reference Sans Serif" panose="020B0604030504040204" pitchFamily="34" charset="0"/>
                <a:cs typeface="Arial"/>
              </a:rPr>
              <a:t> </a:t>
            </a:r>
            <a:r>
              <a:rPr sz="3200" spc="80" dirty="0">
                <a:solidFill>
                  <a:srgbClr val="FFFFFF"/>
                </a:solidFill>
                <a:latin typeface="MS Reference Sans Serif" panose="020B0604030504040204" pitchFamily="34" charset="0"/>
                <a:cs typeface="Arial"/>
              </a:rPr>
              <a:t>around</a:t>
            </a:r>
            <a:r>
              <a:rPr sz="3200" spc="40" dirty="0">
                <a:solidFill>
                  <a:srgbClr val="FFFFFF"/>
                </a:solidFill>
                <a:latin typeface="MS Reference Sans Serif" panose="020B0604030504040204" pitchFamily="34" charset="0"/>
                <a:cs typeface="Arial"/>
              </a:rPr>
              <a:t> </a:t>
            </a:r>
            <a:r>
              <a:rPr sz="3200" spc="85" dirty="0">
                <a:solidFill>
                  <a:srgbClr val="FFFFFF"/>
                </a:solidFill>
                <a:latin typeface="MS Reference Sans Serif" panose="020B0604030504040204" pitchFamily="34" charset="0"/>
                <a:cs typeface="Arial"/>
              </a:rPr>
              <a:t>the </a:t>
            </a:r>
            <a:r>
              <a:rPr sz="3200" dirty="0">
                <a:solidFill>
                  <a:srgbClr val="FFFFFF"/>
                </a:solidFill>
                <a:latin typeface="MS Reference Sans Serif" panose="020B0604030504040204" pitchFamily="34" charset="0"/>
                <a:cs typeface="Arial"/>
              </a:rPr>
              <a:t>Earth</a:t>
            </a:r>
            <a:r>
              <a:rPr sz="3200" spc="10" dirty="0">
                <a:solidFill>
                  <a:srgbClr val="FFFFFF"/>
                </a:solidFill>
                <a:latin typeface="MS Reference Sans Serif" panose="020B0604030504040204" pitchFamily="34" charset="0"/>
                <a:cs typeface="Arial"/>
              </a:rPr>
              <a:t> </a:t>
            </a:r>
            <a:r>
              <a:rPr sz="3200" spc="70" dirty="0">
                <a:solidFill>
                  <a:srgbClr val="FFFFFF"/>
                </a:solidFill>
                <a:latin typeface="MS Reference Sans Serif" panose="020B0604030504040204" pitchFamily="34" charset="0"/>
                <a:cs typeface="Arial"/>
              </a:rPr>
              <a:t>at</a:t>
            </a:r>
            <a:r>
              <a:rPr sz="3200" spc="15" dirty="0">
                <a:solidFill>
                  <a:srgbClr val="FFFFFF"/>
                </a:solidFill>
                <a:latin typeface="MS Reference Sans Serif" panose="020B0604030504040204" pitchFamily="34" charset="0"/>
                <a:cs typeface="Arial"/>
              </a:rPr>
              <a:t> </a:t>
            </a:r>
            <a:r>
              <a:rPr sz="3200" spc="110" dirty="0">
                <a:solidFill>
                  <a:srgbClr val="FFFFFF"/>
                </a:solidFill>
                <a:latin typeface="MS Reference Sans Serif" panose="020B0604030504040204" pitchFamily="34" charset="0"/>
                <a:cs typeface="Arial"/>
              </a:rPr>
              <a:t>the</a:t>
            </a:r>
            <a:r>
              <a:rPr sz="3200" spc="10" dirty="0">
                <a:solidFill>
                  <a:srgbClr val="FFFFFF"/>
                </a:solidFill>
                <a:latin typeface="MS Reference Sans Serif" panose="020B0604030504040204" pitchFamily="34" charset="0"/>
                <a:cs typeface="Arial"/>
              </a:rPr>
              <a:t> </a:t>
            </a:r>
            <a:r>
              <a:rPr sz="3200" dirty="0">
                <a:solidFill>
                  <a:srgbClr val="FFFFFF"/>
                </a:solidFill>
                <a:latin typeface="MS Reference Sans Serif" panose="020B0604030504040204" pitchFamily="34" charset="0"/>
                <a:cs typeface="Arial"/>
              </a:rPr>
              <a:t>same</a:t>
            </a:r>
            <a:r>
              <a:rPr sz="3200" spc="15" dirty="0">
                <a:solidFill>
                  <a:srgbClr val="FFFFFF"/>
                </a:solidFill>
                <a:latin typeface="MS Reference Sans Serif" panose="020B0604030504040204" pitchFamily="34" charset="0"/>
                <a:cs typeface="Arial"/>
              </a:rPr>
              <a:t> </a:t>
            </a:r>
            <a:r>
              <a:rPr sz="3200" spc="65" dirty="0">
                <a:solidFill>
                  <a:srgbClr val="FFFFFF"/>
                </a:solidFill>
                <a:latin typeface="MS Reference Sans Serif" panose="020B0604030504040204" pitchFamily="34" charset="0"/>
                <a:cs typeface="Arial"/>
              </a:rPr>
              <a:t>speed</a:t>
            </a:r>
            <a:r>
              <a:rPr sz="3200" spc="15" dirty="0">
                <a:solidFill>
                  <a:srgbClr val="FFFFFF"/>
                </a:solidFill>
                <a:latin typeface="MS Reference Sans Serif" panose="020B0604030504040204" pitchFamily="34" charset="0"/>
                <a:cs typeface="Arial"/>
              </a:rPr>
              <a:t> </a:t>
            </a:r>
            <a:r>
              <a:rPr sz="3200" spc="130" dirty="0">
                <a:solidFill>
                  <a:srgbClr val="FFFFFF"/>
                </a:solidFill>
                <a:latin typeface="MS Reference Sans Serif" panose="020B0604030504040204" pitchFamily="34" charset="0"/>
                <a:cs typeface="Arial"/>
              </a:rPr>
              <a:t>it</a:t>
            </a:r>
            <a:r>
              <a:rPr sz="3200" spc="10" dirty="0">
                <a:solidFill>
                  <a:srgbClr val="FFFFFF"/>
                </a:solidFill>
                <a:latin typeface="MS Reference Sans Serif" panose="020B0604030504040204" pitchFamily="34" charset="0"/>
                <a:cs typeface="Arial"/>
              </a:rPr>
              <a:t> </a:t>
            </a:r>
            <a:r>
              <a:rPr sz="3200" dirty="0">
                <a:solidFill>
                  <a:srgbClr val="FFFFFF"/>
                </a:solidFill>
                <a:latin typeface="MS Reference Sans Serif" panose="020B0604030504040204" pitchFamily="34" charset="0"/>
                <a:cs typeface="Arial"/>
              </a:rPr>
              <a:t>was</a:t>
            </a:r>
            <a:r>
              <a:rPr sz="3200" spc="15" dirty="0">
                <a:solidFill>
                  <a:srgbClr val="FFFFFF"/>
                </a:solidFill>
                <a:latin typeface="MS Reference Sans Serif" panose="020B0604030504040204" pitchFamily="34" charset="0"/>
                <a:cs typeface="Arial"/>
              </a:rPr>
              <a:t> </a:t>
            </a:r>
            <a:r>
              <a:rPr sz="3200" spc="105" dirty="0">
                <a:solidFill>
                  <a:srgbClr val="FFFFFF"/>
                </a:solidFill>
                <a:latin typeface="MS Reference Sans Serif" panose="020B0604030504040204" pitchFamily="34" charset="0"/>
                <a:cs typeface="Arial"/>
              </a:rPr>
              <a:t>moving </a:t>
            </a:r>
            <a:r>
              <a:rPr sz="3200" spc="80" dirty="0">
                <a:solidFill>
                  <a:srgbClr val="FFFFFF"/>
                </a:solidFill>
                <a:latin typeface="MS Reference Sans Serif" panose="020B0604030504040204" pitchFamily="34" charset="0"/>
                <a:cs typeface="Arial"/>
              </a:rPr>
              <a:t>before</a:t>
            </a:r>
            <a:r>
              <a:rPr sz="3200" spc="-15" dirty="0">
                <a:solidFill>
                  <a:srgbClr val="FFFFFF"/>
                </a:solidFill>
                <a:latin typeface="MS Reference Sans Serif" panose="020B0604030504040204" pitchFamily="34" charset="0"/>
                <a:cs typeface="Arial"/>
              </a:rPr>
              <a:t> </a:t>
            </a:r>
            <a:r>
              <a:rPr sz="3200" spc="85" dirty="0">
                <a:solidFill>
                  <a:srgbClr val="FFFFFF"/>
                </a:solidFill>
                <a:latin typeface="MS Reference Sans Serif" panose="020B0604030504040204" pitchFamily="34" charset="0"/>
                <a:cs typeface="Arial"/>
              </a:rPr>
              <a:t>launching.</a:t>
            </a:r>
            <a:r>
              <a:rPr sz="3200" spc="-10" dirty="0">
                <a:solidFill>
                  <a:srgbClr val="FFFFFF"/>
                </a:solidFill>
                <a:latin typeface="MS Reference Sans Serif" panose="020B0604030504040204" pitchFamily="34" charset="0"/>
                <a:cs typeface="Arial"/>
              </a:rPr>
              <a:t> </a:t>
            </a:r>
            <a:r>
              <a:rPr sz="3200" dirty="0">
                <a:solidFill>
                  <a:srgbClr val="FFFFFF"/>
                </a:solidFill>
                <a:latin typeface="MS Reference Sans Serif" panose="020B0604030504040204" pitchFamily="34" charset="0"/>
                <a:cs typeface="Arial"/>
              </a:rPr>
              <a:t>This</a:t>
            </a:r>
            <a:r>
              <a:rPr sz="3200" spc="-10" dirty="0">
                <a:solidFill>
                  <a:srgbClr val="FFFFFF"/>
                </a:solidFill>
                <a:latin typeface="MS Reference Sans Serif" panose="020B0604030504040204" pitchFamily="34" charset="0"/>
                <a:cs typeface="Arial"/>
              </a:rPr>
              <a:t> </a:t>
            </a:r>
            <a:r>
              <a:rPr sz="3200" dirty="0">
                <a:solidFill>
                  <a:srgbClr val="FFFFFF"/>
                </a:solidFill>
                <a:latin typeface="MS Reference Sans Serif" panose="020B0604030504040204" pitchFamily="34" charset="0"/>
                <a:cs typeface="Arial"/>
              </a:rPr>
              <a:t>is</a:t>
            </a:r>
            <a:r>
              <a:rPr sz="3200" spc="-10" dirty="0">
                <a:solidFill>
                  <a:srgbClr val="FFFFFF"/>
                </a:solidFill>
                <a:latin typeface="MS Reference Sans Serif" panose="020B0604030504040204" pitchFamily="34" charset="0"/>
                <a:cs typeface="Arial"/>
              </a:rPr>
              <a:t> </a:t>
            </a:r>
            <a:r>
              <a:rPr sz="3200" spc="60" dirty="0">
                <a:solidFill>
                  <a:srgbClr val="FFFFFF"/>
                </a:solidFill>
                <a:latin typeface="MS Reference Sans Serif" panose="020B0604030504040204" pitchFamily="34" charset="0"/>
                <a:cs typeface="Arial"/>
              </a:rPr>
              <a:t>because</a:t>
            </a:r>
            <a:r>
              <a:rPr sz="3200" spc="-10" dirty="0">
                <a:solidFill>
                  <a:srgbClr val="FFFFFF"/>
                </a:solidFill>
                <a:latin typeface="MS Reference Sans Serif" panose="020B0604030504040204" pitchFamily="34" charset="0"/>
                <a:cs typeface="Arial"/>
              </a:rPr>
              <a:t> </a:t>
            </a:r>
            <a:r>
              <a:rPr sz="3200" spc="140" dirty="0">
                <a:solidFill>
                  <a:srgbClr val="FFFFFF"/>
                </a:solidFill>
                <a:latin typeface="MS Reference Sans Serif" panose="020B0604030504040204" pitchFamily="34" charset="0"/>
                <a:cs typeface="Arial"/>
              </a:rPr>
              <a:t>of</a:t>
            </a:r>
            <a:r>
              <a:rPr sz="3200" spc="-10" dirty="0">
                <a:solidFill>
                  <a:srgbClr val="FFFFFF"/>
                </a:solidFill>
                <a:latin typeface="MS Reference Sans Serif" panose="020B0604030504040204" pitchFamily="34" charset="0"/>
                <a:cs typeface="Arial"/>
              </a:rPr>
              <a:t> </a:t>
            </a:r>
            <a:r>
              <a:rPr sz="3200" spc="55" dirty="0">
                <a:solidFill>
                  <a:srgbClr val="FFFFFF"/>
                </a:solidFill>
                <a:latin typeface="MS Reference Sans Serif" panose="020B0604030504040204" pitchFamily="34" charset="0"/>
                <a:cs typeface="Arial"/>
              </a:rPr>
              <a:t>inertia. </a:t>
            </a:r>
            <a:r>
              <a:rPr sz="3200" dirty="0">
                <a:solidFill>
                  <a:srgbClr val="FFFFFF"/>
                </a:solidFill>
                <a:latin typeface="MS Reference Sans Serif" panose="020B0604030504040204" pitchFamily="34" charset="0"/>
                <a:cs typeface="Arial"/>
              </a:rPr>
              <a:t>This</a:t>
            </a:r>
            <a:r>
              <a:rPr sz="3200" spc="-20" dirty="0">
                <a:solidFill>
                  <a:srgbClr val="FFFFFF"/>
                </a:solidFill>
                <a:latin typeface="MS Reference Sans Serif" panose="020B0604030504040204" pitchFamily="34" charset="0"/>
                <a:cs typeface="Arial"/>
              </a:rPr>
              <a:t> </a:t>
            </a:r>
            <a:r>
              <a:rPr sz="3200" spc="65" dirty="0">
                <a:solidFill>
                  <a:srgbClr val="FFFFFF"/>
                </a:solidFill>
                <a:latin typeface="MS Reference Sans Serif" panose="020B0604030504040204" pitchFamily="34" charset="0"/>
                <a:cs typeface="Arial"/>
              </a:rPr>
              <a:t>speed</a:t>
            </a:r>
            <a:r>
              <a:rPr sz="3200" spc="-20" dirty="0">
                <a:solidFill>
                  <a:srgbClr val="FFFFFF"/>
                </a:solidFill>
                <a:latin typeface="MS Reference Sans Serif" panose="020B0604030504040204" pitchFamily="34" charset="0"/>
                <a:cs typeface="Arial"/>
              </a:rPr>
              <a:t> </a:t>
            </a:r>
            <a:r>
              <a:rPr sz="3200" spc="105" dirty="0">
                <a:solidFill>
                  <a:srgbClr val="FFFFFF"/>
                </a:solidFill>
                <a:latin typeface="MS Reference Sans Serif" panose="020B0604030504040204" pitchFamily="34" charset="0"/>
                <a:cs typeface="Arial"/>
              </a:rPr>
              <a:t>will</a:t>
            </a:r>
            <a:r>
              <a:rPr sz="3200" spc="-20" dirty="0">
                <a:solidFill>
                  <a:srgbClr val="FFFFFF"/>
                </a:solidFill>
                <a:latin typeface="MS Reference Sans Serif" panose="020B0604030504040204" pitchFamily="34" charset="0"/>
                <a:cs typeface="Arial"/>
              </a:rPr>
              <a:t> </a:t>
            </a:r>
            <a:r>
              <a:rPr sz="3200" spc="100" dirty="0">
                <a:solidFill>
                  <a:srgbClr val="FFFFFF"/>
                </a:solidFill>
                <a:latin typeface="MS Reference Sans Serif" panose="020B0604030504040204" pitchFamily="34" charset="0"/>
                <a:cs typeface="Arial"/>
              </a:rPr>
              <a:t>help</a:t>
            </a:r>
            <a:r>
              <a:rPr sz="3200" spc="-20" dirty="0">
                <a:solidFill>
                  <a:srgbClr val="FFFFFF"/>
                </a:solidFill>
                <a:latin typeface="MS Reference Sans Serif" panose="020B0604030504040204" pitchFamily="34" charset="0"/>
                <a:cs typeface="Arial"/>
              </a:rPr>
              <a:t> </a:t>
            </a:r>
            <a:r>
              <a:rPr sz="3200" spc="110" dirty="0">
                <a:solidFill>
                  <a:srgbClr val="FFFFFF"/>
                </a:solidFill>
                <a:latin typeface="MS Reference Sans Serif" panose="020B0604030504040204" pitchFamily="34" charset="0"/>
                <a:cs typeface="Arial"/>
              </a:rPr>
              <a:t>the</a:t>
            </a:r>
            <a:r>
              <a:rPr sz="3200" spc="-20" dirty="0">
                <a:solidFill>
                  <a:srgbClr val="FFFFFF"/>
                </a:solidFill>
                <a:latin typeface="MS Reference Sans Serif" panose="020B0604030504040204" pitchFamily="34" charset="0"/>
                <a:cs typeface="Arial"/>
              </a:rPr>
              <a:t> </a:t>
            </a:r>
            <a:r>
              <a:rPr sz="3200" spc="85" dirty="0">
                <a:solidFill>
                  <a:srgbClr val="FFFFFF"/>
                </a:solidFill>
                <a:latin typeface="MS Reference Sans Serif" panose="020B0604030504040204" pitchFamily="34" charset="0"/>
                <a:cs typeface="Arial"/>
              </a:rPr>
              <a:t>spacecraft</a:t>
            </a:r>
            <a:r>
              <a:rPr sz="3200" spc="-20" dirty="0">
                <a:solidFill>
                  <a:srgbClr val="FFFFFF"/>
                </a:solidFill>
                <a:latin typeface="MS Reference Sans Serif" panose="020B0604030504040204" pitchFamily="34" charset="0"/>
                <a:cs typeface="Arial"/>
              </a:rPr>
              <a:t> </a:t>
            </a:r>
            <a:r>
              <a:rPr sz="3200" spc="55" dirty="0">
                <a:solidFill>
                  <a:srgbClr val="FFFFFF"/>
                </a:solidFill>
                <a:latin typeface="MS Reference Sans Serif" panose="020B0604030504040204" pitchFamily="34" charset="0"/>
                <a:cs typeface="Arial"/>
              </a:rPr>
              <a:t>keep</a:t>
            </a:r>
            <a:r>
              <a:rPr sz="3200" spc="-20" dirty="0">
                <a:solidFill>
                  <a:srgbClr val="FFFFFF"/>
                </a:solidFill>
                <a:latin typeface="MS Reference Sans Serif" panose="020B0604030504040204" pitchFamily="34" charset="0"/>
                <a:cs typeface="Arial"/>
              </a:rPr>
              <a:t> </a:t>
            </a:r>
            <a:r>
              <a:rPr sz="3200" spc="105" dirty="0">
                <a:solidFill>
                  <a:srgbClr val="FFFFFF"/>
                </a:solidFill>
                <a:latin typeface="MS Reference Sans Serif" panose="020B0604030504040204" pitchFamily="34" charset="0"/>
                <a:cs typeface="Arial"/>
              </a:rPr>
              <a:t>up </a:t>
            </a:r>
            <a:r>
              <a:rPr sz="3200" dirty="0">
                <a:solidFill>
                  <a:srgbClr val="FFFFFF"/>
                </a:solidFill>
                <a:latin typeface="MS Reference Sans Serif" panose="020B0604030504040204" pitchFamily="34" charset="0"/>
                <a:cs typeface="Arial"/>
              </a:rPr>
              <a:t>a</a:t>
            </a:r>
            <a:r>
              <a:rPr sz="3200" spc="-15" dirty="0">
                <a:solidFill>
                  <a:srgbClr val="FFFFFF"/>
                </a:solidFill>
                <a:latin typeface="MS Reference Sans Serif" panose="020B0604030504040204" pitchFamily="34" charset="0"/>
                <a:cs typeface="Arial"/>
              </a:rPr>
              <a:t> </a:t>
            </a:r>
            <a:r>
              <a:rPr sz="3200" spc="145" dirty="0">
                <a:solidFill>
                  <a:srgbClr val="FFFFFF"/>
                </a:solidFill>
                <a:latin typeface="MS Reference Sans Serif" panose="020B0604030504040204" pitchFamily="34" charset="0"/>
                <a:cs typeface="Arial"/>
              </a:rPr>
              <a:t>good</a:t>
            </a:r>
            <a:r>
              <a:rPr sz="3200" spc="-15" dirty="0">
                <a:solidFill>
                  <a:srgbClr val="FFFFFF"/>
                </a:solidFill>
                <a:latin typeface="MS Reference Sans Serif" panose="020B0604030504040204" pitchFamily="34" charset="0"/>
                <a:cs typeface="Arial"/>
              </a:rPr>
              <a:t> </a:t>
            </a:r>
            <a:r>
              <a:rPr sz="3200" spc="105" dirty="0">
                <a:solidFill>
                  <a:srgbClr val="FFFFFF"/>
                </a:solidFill>
                <a:latin typeface="MS Reference Sans Serif" panose="020B0604030504040204" pitchFamily="34" charset="0"/>
                <a:cs typeface="Arial"/>
              </a:rPr>
              <a:t>enough</a:t>
            </a:r>
            <a:r>
              <a:rPr sz="3200" spc="-10" dirty="0">
                <a:solidFill>
                  <a:srgbClr val="FFFFFF"/>
                </a:solidFill>
                <a:latin typeface="MS Reference Sans Serif" panose="020B0604030504040204" pitchFamily="34" charset="0"/>
                <a:cs typeface="Arial"/>
              </a:rPr>
              <a:t> </a:t>
            </a:r>
            <a:r>
              <a:rPr sz="3200" spc="65" dirty="0">
                <a:solidFill>
                  <a:srgbClr val="FFFFFF"/>
                </a:solidFill>
                <a:latin typeface="MS Reference Sans Serif" panose="020B0604030504040204" pitchFamily="34" charset="0"/>
                <a:cs typeface="Arial"/>
              </a:rPr>
              <a:t>speed</a:t>
            </a:r>
            <a:r>
              <a:rPr sz="3200" spc="-15" dirty="0">
                <a:solidFill>
                  <a:srgbClr val="FFFFFF"/>
                </a:solidFill>
                <a:latin typeface="MS Reference Sans Serif" panose="020B0604030504040204" pitchFamily="34" charset="0"/>
                <a:cs typeface="Arial"/>
              </a:rPr>
              <a:t> </a:t>
            </a:r>
            <a:r>
              <a:rPr sz="3200" spc="150" dirty="0">
                <a:solidFill>
                  <a:srgbClr val="FFFFFF"/>
                </a:solidFill>
                <a:latin typeface="MS Reference Sans Serif" panose="020B0604030504040204" pitchFamily="34" charset="0"/>
                <a:cs typeface="Arial"/>
              </a:rPr>
              <a:t>to</a:t>
            </a:r>
            <a:r>
              <a:rPr sz="3200" spc="-10" dirty="0">
                <a:solidFill>
                  <a:srgbClr val="FFFFFF"/>
                </a:solidFill>
                <a:latin typeface="MS Reference Sans Serif" panose="020B0604030504040204" pitchFamily="34" charset="0"/>
                <a:cs typeface="Arial"/>
              </a:rPr>
              <a:t> </a:t>
            </a:r>
            <a:r>
              <a:rPr sz="3200" dirty="0">
                <a:solidFill>
                  <a:srgbClr val="FFFFFF"/>
                </a:solidFill>
                <a:latin typeface="MS Reference Sans Serif" panose="020B0604030504040204" pitchFamily="34" charset="0"/>
                <a:cs typeface="Arial"/>
              </a:rPr>
              <a:t>stay</a:t>
            </a:r>
            <a:r>
              <a:rPr sz="3200" spc="-15" dirty="0">
                <a:solidFill>
                  <a:srgbClr val="FFFFFF"/>
                </a:solidFill>
                <a:latin typeface="MS Reference Sans Serif" panose="020B0604030504040204" pitchFamily="34" charset="0"/>
                <a:cs typeface="Arial"/>
              </a:rPr>
              <a:t> </a:t>
            </a:r>
            <a:r>
              <a:rPr sz="3200" spc="90" dirty="0">
                <a:solidFill>
                  <a:srgbClr val="FFFFFF"/>
                </a:solidFill>
                <a:latin typeface="MS Reference Sans Serif" panose="020B0604030504040204" pitchFamily="34" charset="0"/>
                <a:cs typeface="Arial"/>
              </a:rPr>
              <a:t>in</a:t>
            </a:r>
            <a:r>
              <a:rPr sz="3200" spc="-15" dirty="0">
                <a:solidFill>
                  <a:srgbClr val="FFFFFF"/>
                </a:solidFill>
                <a:latin typeface="MS Reference Sans Serif" panose="020B0604030504040204" pitchFamily="34" charset="0"/>
                <a:cs typeface="Arial"/>
              </a:rPr>
              <a:t> </a:t>
            </a:r>
            <a:r>
              <a:rPr sz="3200" spc="105" dirty="0">
                <a:solidFill>
                  <a:srgbClr val="FFFFFF"/>
                </a:solidFill>
                <a:latin typeface="MS Reference Sans Serif" panose="020B0604030504040204" pitchFamily="34" charset="0"/>
                <a:cs typeface="Arial"/>
              </a:rPr>
              <a:t>orbit.</a:t>
            </a:r>
            <a:r>
              <a:rPr lang="en-US" sz="3200" dirty="0">
                <a:latin typeface="MS Reference Sans Serif" panose="020B0604030504040204" pitchFamily="34" charset="0"/>
                <a:cs typeface="Arial"/>
              </a:rPr>
              <a:t> </a:t>
            </a:r>
            <a:r>
              <a:rPr sz="3200" spc="60" dirty="0">
                <a:solidFill>
                  <a:srgbClr val="FFFFFF"/>
                </a:solidFill>
                <a:latin typeface="MS Reference Sans Serif" panose="020B0604030504040204" pitchFamily="34" charset="0"/>
                <a:cs typeface="Arial"/>
              </a:rPr>
              <a:t>All</a:t>
            </a:r>
            <a:r>
              <a:rPr sz="3200" spc="15" dirty="0">
                <a:solidFill>
                  <a:srgbClr val="FFFFFF"/>
                </a:solidFill>
                <a:latin typeface="MS Reference Sans Serif" panose="020B0604030504040204" pitchFamily="34" charset="0"/>
                <a:cs typeface="Arial"/>
              </a:rPr>
              <a:t> </a:t>
            </a:r>
            <a:r>
              <a:rPr sz="3200" spc="80" dirty="0">
                <a:solidFill>
                  <a:srgbClr val="FFFFFF"/>
                </a:solidFill>
                <a:latin typeface="MS Reference Sans Serif" panose="020B0604030504040204" pitchFamily="34" charset="0"/>
                <a:cs typeface="Arial"/>
              </a:rPr>
              <a:t>launch</a:t>
            </a:r>
            <a:r>
              <a:rPr sz="3200" spc="15" dirty="0">
                <a:solidFill>
                  <a:srgbClr val="FFFFFF"/>
                </a:solidFill>
                <a:latin typeface="MS Reference Sans Serif" panose="020B0604030504040204" pitchFamily="34" charset="0"/>
                <a:cs typeface="Arial"/>
              </a:rPr>
              <a:t> </a:t>
            </a:r>
            <a:r>
              <a:rPr sz="3200" dirty="0">
                <a:solidFill>
                  <a:srgbClr val="FFFFFF"/>
                </a:solidFill>
                <a:latin typeface="MS Reference Sans Serif" panose="020B0604030504040204" pitchFamily="34" charset="0"/>
                <a:cs typeface="Arial"/>
              </a:rPr>
              <a:t>sites</a:t>
            </a:r>
            <a:r>
              <a:rPr sz="3200" spc="20" dirty="0">
                <a:solidFill>
                  <a:srgbClr val="FFFFFF"/>
                </a:solidFill>
                <a:latin typeface="MS Reference Sans Serif" panose="020B0604030504040204" pitchFamily="34" charset="0"/>
                <a:cs typeface="Arial"/>
              </a:rPr>
              <a:t> </a:t>
            </a:r>
            <a:r>
              <a:rPr sz="3200" dirty="0">
                <a:solidFill>
                  <a:srgbClr val="FFFFFF"/>
                </a:solidFill>
                <a:latin typeface="MS Reference Sans Serif" panose="020B0604030504040204" pitchFamily="34" charset="0"/>
                <a:cs typeface="Arial"/>
              </a:rPr>
              <a:t>are</a:t>
            </a:r>
            <a:r>
              <a:rPr sz="3200" spc="15" dirty="0">
                <a:solidFill>
                  <a:srgbClr val="FFFFFF"/>
                </a:solidFill>
                <a:latin typeface="MS Reference Sans Serif" panose="020B0604030504040204" pitchFamily="34" charset="0"/>
                <a:cs typeface="Arial"/>
              </a:rPr>
              <a:t> </a:t>
            </a:r>
            <a:r>
              <a:rPr sz="3200" spc="90" dirty="0">
                <a:solidFill>
                  <a:srgbClr val="FFFFFF"/>
                </a:solidFill>
                <a:latin typeface="MS Reference Sans Serif" panose="020B0604030504040204" pitchFamily="34" charset="0"/>
                <a:cs typeface="Arial"/>
              </a:rPr>
              <a:t>in</a:t>
            </a:r>
            <a:r>
              <a:rPr sz="3200" spc="15" dirty="0">
                <a:solidFill>
                  <a:srgbClr val="FFFFFF"/>
                </a:solidFill>
                <a:latin typeface="MS Reference Sans Serif" panose="020B0604030504040204" pitchFamily="34" charset="0"/>
                <a:cs typeface="Arial"/>
              </a:rPr>
              <a:t> </a:t>
            </a:r>
            <a:r>
              <a:rPr sz="3200" spc="60" dirty="0">
                <a:solidFill>
                  <a:srgbClr val="FFFFFF"/>
                </a:solidFill>
                <a:latin typeface="MS Reference Sans Serif" panose="020B0604030504040204" pitchFamily="34" charset="0"/>
                <a:cs typeface="Arial"/>
              </a:rPr>
              <a:t>very</a:t>
            </a:r>
            <a:r>
              <a:rPr sz="3200" spc="20" dirty="0">
                <a:solidFill>
                  <a:srgbClr val="FFFFFF"/>
                </a:solidFill>
                <a:latin typeface="MS Reference Sans Serif" panose="020B0604030504040204" pitchFamily="34" charset="0"/>
                <a:cs typeface="Arial"/>
              </a:rPr>
              <a:t> </a:t>
            </a:r>
            <a:r>
              <a:rPr sz="3200" spc="65" dirty="0">
                <a:solidFill>
                  <a:srgbClr val="FFFFFF"/>
                </a:solidFill>
                <a:latin typeface="MS Reference Sans Serif" panose="020B0604030504040204" pitchFamily="34" charset="0"/>
                <a:cs typeface="Arial"/>
              </a:rPr>
              <a:t>close</a:t>
            </a:r>
            <a:r>
              <a:rPr sz="3200" spc="15" dirty="0">
                <a:solidFill>
                  <a:srgbClr val="FFFFFF"/>
                </a:solidFill>
                <a:latin typeface="MS Reference Sans Serif" panose="020B0604030504040204" pitchFamily="34" charset="0"/>
                <a:cs typeface="Arial"/>
              </a:rPr>
              <a:t> </a:t>
            </a:r>
            <a:r>
              <a:rPr sz="3200" spc="95" dirty="0">
                <a:solidFill>
                  <a:srgbClr val="FFFFFF"/>
                </a:solidFill>
                <a:latin typeface="MS Reference Sans Serif" panose="020B0604030504040204" pitchFamily="34" charset="0"/>
                <a:cs typeface="Arial"/>
              </a:rPr>
              <a:t>proximity </a:t>
            </a:r>
            <a:r>
              <a:rPr sz="3200" spc="150" dirty="0">
                <a:solidFill>
                  <a:srgbClr val="FFFFFF"/>
                </a:solidFill>
                <a:latin typeface="MS Reference Sans Serif" panose="020B0604030504040204" pitchFamily="34" charset="0"/>
                <a:cs typeface="Arial"/>
              </a:rPr>
              <a:t>to</a:t>
            </a:r>
            <a:r>
              <a:rPr sz="3200" spc="-20" dirty="0">
                <a:solidFill>
                  <a:srgbClr val="FFFFFF"/>
                </a:solidFill>
                <a:latin typeface="MS Reference Sans Serif" panose="020B0604030504040204" pitchFamily="34" charset="0"/>
                <a:cs typeface="Arial"/>
              </a:rPr>
              <a:t> </a:t>
            </a:r>
            <a:r>
              <a:rPr sz="3200" spc="110" dirty="0">
                <a:solidFill>
                  <a:srgbClr val="FFFFFF"/>
                </a:solidFill>
                <a:latin typeface="MS Reference Sans Serif" panose="020B0604030504040204" pitchFamily="34" charset="0"/>
                <a:cs typeface="Arial"/>
              </a:rPr>
              <a:t>the</a:t>
            </a:r>
            <a:r>
              <a:rPr sz="3200" spc="-20" dirty="0">
                <a:solidFill>
                  <a:srgbClr val="FFFFFF"/>
                </a:solidFill>
                <a:latin typeface="MS Reference Sans Serif" panose="020B0604030504040204" pitchFamily="34" charset="0"/>
                <a:cs typeface="Arial"/>
              </a:rPr>
              <a:t> </a:t>
            </a:r>
            <a:r>
              <a:rPr sz="3200" spc="60" dirty="0">
                <a:solidFill>
                  <a:srgbClr val="FFFFFF"/>
                </a:solidFill>
                <a:latin typeface="MS Reference Sans Serif" panose="020B0604030504040204" pitchFamily="34" charset="0"/>
                <a:cs typeface="Arial"/>
              </a:rPr>
              <a:t>coast,</a:t>
            </a:r>
            <a:r>
              <a:rPr sz="3200" spc="-20" dirty="0">
                <a:solidFill>
                  <a:srgbClr val="FFFFFF"/>
                </a:solidFill>
                <a:latin typeface="MS Reference Sans Serif" panose="020B0604030504040204" pitchFamily="34" charset="0"/>
                <a:cs typeface="Arial"/>
              </a:rPr>
              <a:t> </a:t>
            </a:r>
            <a:r>
              <a:rPr sz="3200" spc="95" dirty="0">
                <a:solidFill>
                  <a:srgbClr val="FFFFFF"/>
                </a:solidFill>
                <a:latin typeface="MS Reference Sans Serif" panose="020B0604030504040204" pitchFamily="34" charset="0"/>
                <a:cs typeface="Arial"/>
              </a:rPr>
              <a:t>while</a:t>
            </a:r>
            <a:r>
              <a:rPr sz="3200" spc="-15" dirty="0">
                <a:solidFill>
                  <a:srgbClr val="FFFFFF"/>
                </a:solidFill>
                <a:latin typeface="MS Reference Sans Serif" panose="020B0604030504040204" pitchFamily="34" charset="0"/>
                <a:cs typeface="Arial"/>
              </a:rPr>
              <a:t> </a:t>
            </a:r>
            <a:r>
              <a:rPr sz="3200" spc="90" dirty="0">
                <a:solidFill>
                  <a:srgbClr val="FFFFFF"/>
                </a:solidFill>
                <a:latin typeface="MS Reference Sans Serif" panose="020B0604030504040204" pitchFamily="34" charset="0"/>
                <a:cs typeface="Arial"/>
              </a:rPr>
              <a:t>launching</a:t>
            </a:r>
            <a:r>
              <a:rPr sz="3200" spc="-20" dirty="0">
                <a:solidFill>
                  <a:srgbClr val="FFFFFF"/>
                </a:solidFill>
                <a:latin typeface="MS Reference Sans Serif" panose="020B0604030504040204" pitchFamily="34" charset="0"/>
                <a:cs typeface="Arial"/>
              </a:rPr>
              <a:t> </a:t>
            </a:r>
            <a:r>
              <a:rPr sz="3200" spc="60" dirty="0">
                <a:solidFill>
                  <a:srgbClr val="FFFFFF"/>
                </a:solidFill>
                <a:latin typeface="MS Reference Sans Serif" panose="020B0604030504040204" pitchFamily="34" charset="0"/>
                <a:cs typeface="Arial"/>
              </a:rPr>
              <a:t>rockets </a:t>
            </a:r>
            <a:r>
              <a:rPr sz="3200" spc="80" dirty="0">
                <a:solidFill>
                  <a:srgbClr val="FFFFFF"/>
                </a:solidFill>
                <a:latin typeface="MS Reference Sans Serif" panose="020B0604030504040204" pitchFamily="34" charset="0"/>
                <a:cs typeface="Arial"/>
              </a:rPr>
              <a:t>towards</a:t>
            </a:r>
            <a:r>
              <a:rPr sz="3200" spc="5" dirty="0">
                <a:solidFill>
                  <a:srgbClr val="FFFFFF"/>
                </a:solidFill>
                <a:latin typeface="MS Reference Sans Serif" panose="020B0604030504040204" pitchFamily="34" charset="0"/>
                <a:cs typeface="Arial"/>
              </a:rPr>
              <a:t> </a:t>
            </a:r>
            <a:r>
              <a:rPr sz="3200" spc="110" dirty="0">
                <a:solidFill>
                  <a:srgbClr val="FFFFFF"/>
                </a:solidFill>
                <a:latin typeface="MS Reference Sans Serif" panose="020B0604030504040204" pitchFamily="34" charset="0"/>
                <a:cs typeface="Arial"/>
              </a:rPr>
              <a:t>the</a:t>
            </a:r>
            <a:r>
              <a:rPr sz="3200" spc="10" dirty="0">
                <a:solidFill>
                  <a:srgbClr val="FFFFFF"/>
                </a:solidFill>
                <a:latin typeface="MS Reference Sans Serif" panose="020B0604030504040204" pitchFamily="34" charset="0"/>
                <a:cs typeface="Arial"/>
              </a:rPr>
              <a:t> </a:t>
            </a:r>
            <a:r>
              <a:rPr sz="3200" spc="70" dirty="0">
                <a:solidFill>
                  <a:srgbClr val="FFFFFF"/>
                </a:solidFill>
                <a:latin typeface="MS Reference Sans Serif" panose="020B0604030504040204" pitchFamily="34" charset="0"/>
                <a:cs typeface="Arial"/>
              </a:rPr>
              <a:t>ocean</a:t>
            </a:r>
            <a:r>
              <a:rPr sz="3200" spc="10" dirty="0">
                <a:solidFill>
                  <a:srgbClr val="FFFFFF"/>
                </a:solidFill>
                <a:latin typeface="MS Reference Sans Serif" panose="020B0604030504040204" pitchFamily="34" charset="0"/>
                <a:cs typeface="Arial"/>
              </a:rPr>
              <a:t> </a:t>
            </a:r>
            <a:r>
              <a:rPr sz="3200" spc="130" dirty="0">
                <a:solidFill>
                  <a:srgbClr val="FFFFFF"/>
                </a:solidFill>
                <a:latin typeface="MS Reference Sans Serif" panose="020B0604030504040204" pitchFamily="34" charset="0"/>
                <a:cs typeface="Arial"/>
              </a:rPr>
              <a:t>it</a:t>
            </a:r>
            <a:r>
              <a:rPr sz="3200" spc="10" dirty="0">
                <a:solidFill>
                  <a:srgbClr val="FFFFFF"/>
                </a:solidFill>
                <a:latin typeface="MS Reference Sans Serif" panose="020B0604030504040204" pitchFamily="34" charset="0"/>
                <a:cs typeface="Arial"/>
              </a:rPr>
              <a:t> </a:t>
            </a:r>
            <a:r>
              <a:rPr sz="3200" spc="65" dirty="0">
                <a:solidFill>
                  <a:srgbClr val="FFFFFF"/>
                </a:solidFill>
                <a:latin typeface="MS Reference Sans Serif" panose="020B0604030504040204" pitchFamily="34" charset="0"/>
                <a:cs typeface="Arial"/>
              </a:rPr>
              <a:t>minimises</a:t>
            </a:r>
            <a:r>
              <a:rPr sz="3200" spc="10" dirty="0">
                <a:solidFill>
                  <a:srgbClr val="FFFFFF"/>
                </a:solidFill>
                <a:latin typeface="MS Reference Sans Serif" panose="020B0604030504040204" pitchFamily="34" charset="0"/>
                <a:cs typeface="Arial"/>
              </a:rPr>
              <a:t> </a:t>
            </a:r>
            <a:r>
              <a:rPr sz="3200" spc="110" dirty="0">
                <a:solidFill>
                  <a:srgbClr val="FFFFFF"/>
                </a:solidFill>
                <a:latin typeface="MS Reference Sans Serif" panose="020B0604030504040204" pitchFamily="34" charset="0"/>
                <a:cs typeface="Arial"/>
              </a:rPr>
              <a:t>the</a:t>
            </a:r>
            <a:r>
              <a:rPr sz="3200" spc="10" dirty="0">
                <a:solidFill>
                  <a:srgbClr val="FFFFFF"/>
                </a:solidFill>
                <a:latin typeface="MS Reference Sans Serif" panose="020B0604030504040204" pitchFamily="34" charset="0"/>
                <a:cs typeface="Arial"/>
              </a:rPr>
              <a:t> </a:t>
            </a:r>
            <a:r>
              <a:rPr sz="3200" dirty="0">
                <a:solidFill>
                  <a:srgbClr val="FFFFFF"/>
                </a:solidFill>
                <a:latin typeface="MS Reference Sans Serif" panose="020B0604030504040204" pitchFamily="34" charset="0"/>
                <a:cs typeface="Arial"/>
              </a:rPr>
              <a:t>risk</a:t>
            </a:r>
            <a:r>
              <a:rPr sz="3200" spc="5" dirty="0">
                <a:solidFill>
                  <a:srgbClr val="FFFFFF"/>
                </a:solidFill>
                <a:latin typeface="MS Reference Sans Serif" panose="020B0604030504040204" pitchFamily="34" charset="0"/>
                <a:cs typeface="Arial"/>
              </a:rPr>
              <a:t> </a:t>
            </a:r>
            <a:r>
              <a:rPr sz="3200" spc="114" dirty="0">
                <a:solidFill>
                  <a:srgbClr val="FFFFFF"/>
                </a:solidFill>
                <a:latin typeface="MS Reference Sans Serif" panose="020B0604030504040204" pitchFamily="34" charset="0"/>
                <a:cs typeface="Arial"/>
              </a:rPr>
              <a:t>of </a:t>
            </a:r>
            <a:r>
              <a:rPr sz="3200" spc="75" dirty="0">
                <a:solidFill>
                  <a:srgbClr val="FFFFFF"/>
                </a:solidFill>
                <a:latin typeface="MS Reference Sans Serif" panose="020B0604030504040204" pitchFamily="34" charset="0"/>
                <a:cs typeface="Arial"/>
              </a:rPr>
              <a:t>having</a:t>
            </a:r>
            <a:r>
              <a:rPr sz="3200" spc="-5" dirty="0">
                <a:solidFill>
                  <a:srgbClr val="FFFFFF"/>
                </a:solidFill>
                <a:latin typeface="MS Reference Sans Serif" panose="020B0604030504040204" pitchFamily="34" charset="0"/>
                <a:cs typeface="Arial"/>
              </a:rPr>
              <a:t> </a:t>
            </a:r>
            <a:r>
              <a:rPr sz="3200" dirty="0">
                <a:solidFill>
                  <a:srgbClr val="FFFFFF"/>
                </a:solidFill>
                <a:latin typeface="MS Reference Sans Serif" panose="020B0604030504040204" pitchFamily="34" charset="0"/>
                <a:cs typeface="Arial"/>
              </a:rPr>
              <a:t>any</a:t>
            </a:r>
            <a:r>
              <a:rPr sz="3200" spc="-5" dirty="0">
                <a:solidFill>
                  <a:srgbClr val="FFFFFF"/>
                </a:solidFill>
                <a:latin typeface="MS Reference Sans Serif" panose="020B0604030504040204" pitchFamily="34" charset="0"/>
                <a:cs typeface="Arial"/>
              </a:rPr>
              <a:t> </a:t>
            </a:r>
            <a:r>
              <a:rPr sz="3200" spc="85" dirty="0">
                <a:solidFill>
                  <a:srgbClr val="FFFFFF"/>
                </a:solidFill>
                <a:latin typeface="MS Reference Sans Serif" panose="020B0604030504040204" pitchFamily="34" charset="0"/>
                <a:cs typeface="Arial"/>
              </a:rPr>
              <a:t>debris</a:t>
            </a:r>
            <a:r>
              <a:rPr sz="3200" dirty="0">
                <a:solidFill>
                  <a:srgbClr val="FFFFFF"/>
                </a:solidFill>
                <a:latin typeface="MS Reference Sans Serif" panose="020B0604030504040204" pitchFamily="34" charset="0"/>
                <a:cs typeface="Arial"/>
              </a:rPr>
              <a:t> </a:t>
            </a:r>
            <a:r>
              <a:rPr sz="3200" spc="125" dirty="0">
                <a:solidFill>
                  <a:srgbClr val="FFFFFF"/>
                </a:solidFill>
                <a:latin typeface="MS Reference Sans Serif" panose="020B0604030504040204" pitchFamily="34" charset="0"/>
                <a:cs typeface="Arial"/>
              </a:rPr>
              <a:t>dropping</a:t>
            </a:r>
            <a:r>
              <a:rPr sz="3200" spc="-5" dirty="0">
                <a:solidFill>
                  <a:srgbClr val="FFFFFF"/>
                </a:solidFill>
                <a:latin typeface="MS Reference Sans Serif" panose="020B0604030504040204" pitchFamily="34" charset="0"/>
                <a:cs typeface="Arial"/>
              </a:rPr>
              <a:t> </a:t>
            </a:r>
            <a:r>
              <a:rPr sz="3200" spc="105" dirty="0">
                <a:solidFill>
                  <a:srgbClr val="FFFFFF"/>
                </a:solidFill>
                <a:latin typeface="MS Reference Sans Serif" panose="020B0604030504040204" pitchFamily="34" charset="0"/>
                <a:cs typeface="Arial"/>
              </a:rPr>
              <a:t>or</a:t>
            </a:r>
            <a:r>
              <a:rPr sz="3200" dirty="0">
                <a:solidFill>
                  <a:srgbClr val="FFFFFF"/>
                </a:solidFill>
                <a:latin typeface="MS Reference Sans Serif" panose="020B0604030504040204" pitchFamily="34" charset="0"/>
                <a:cs typeface="Arial"/>
              </a:rPr>
              <a:t> </a:t>
            </a:r>
            <a:r>
              <a:rPr sz="3200" spc="95" dirty="0">
                <a:solidFill>
                  <a:srgbClr val="FFFFFF"/>
                </a:solidFill>
                <a:latin typeface="MS Reference Sans Serif" panose="020B0604030504040204" pitchFamily="34" charset="0"/>
                <a:cs typeface="Arial"/>
              </a:rPr>
              <a:t>exploding </a:t>
            </a:r>
            <a:r>
              <a:rPr sz="3200" spc="50" dirty="0">
                <a:solidFill>
                  <a:srgbClr val="FFFFFF"/>
                </a:solidFill>
                <a:latin typeface="MS Reference Sans Serif" panose="020B0604030504040204" pitchFamily="34" charset="0"/>
                <a:cs typeface="Arial"/>
              </a:rPr>
              <a:t>near</a:t>
            </a:r>
            <a:r>
              <a:rPr sz="3200" spc="-25" dirty="0">
                <a:solidFill>
                  <a:srgbClr val="FFFFFF"/>
                </a:solidFill>
                <a:latin typeface="MS Reference Sans Serif" panose="020B0604030504040204" pitchFamily="34" charset="0"/>
                <a:cs typeface="Arial"/>
              </a:rPr>
              <a:t> </a:t>
            </a:r>
            <a:r>
              <a:rPr sz="3200" spc="70" dirty="0">
                <a:solidFill>
                  <a:srgbClr val="FFFFFF"/>
                </a:solidFill>
                <a:latin typeface="MS Reference Sans Serif" panose="020B0604030504040204" pitchFamily="34" charset="0"/>
                <a:cs typeface="Arial"/>
              </a:rPr>
              <a:t>people.</a:t>
            </a:r>
            <a:endParaRPr sz="2400" dirty="0">
              <a:latin typeface="MS Reference Sans Serif" panose="020B0604030504040204" pitchFamily="34" charset="0"/>
              <a:cs typeface="Arial"/>
            </a:endParaRPr>
          </a:p>
        </p:txBody>
      </p:sp>
      <p:pic>
        <p:nvPicPr>
          <p:cNvPr id="14" name="Resim 13">
            <a:extLst>
              <a:ext uri="{FF2B5EF4-FFF2-40B4-BE49-F238E27FC236}">
                <a16:creationId xmlns:a16="http://schemas.microsoft.com/office/drawing/2014/main" id="{244EBC85-1857-217A-CDA3-61DF1AAF73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8542" y="1644466"/>
            <a:ext cx="11941575" cy="464860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15634" y="474125"/>
            <a:ext cx="16705376" cy="825021"/>
          </a:xfrm>
          <a:prstGeom prst="rect">
            <a:avLst/>
          </a:prstGeom>
        </p:spPr>
      </p:pic>
      <p:sp>
        <p:nvSpPr>
          <p:cNvPr id="3" name="object 3"/>
          <p:cNvSpPr txBox="1">
            <a:spLocks noGrp="1"/>
          </p:cNvSpPr>
          <p:nvPr>
            <p:ph type="title"/>
          </p:nvPr>
        </p:nvSpPr>
        <p:spPr>
          <a:xfrm>
            <a:off x="1081224" y="6873875"/>
            <a:ext cx="17339786" cy="752770"/>
          </a:xfrm>
          <a:prstGeom prst="rect">
            <a:avLst/>
          </a:prstGeom>
        </p:spPr>
        <p:txBody>
          <a:bodyPr vert="horz" wrap="square" lIns="0" tIns="13970" rIns="0" bIns="0" rtlCol="0">
            <a:spAutoFit/>
          </a:bodyPr>
          <a:lstStyle/>
          <a:p>
            <a:pPr marL="12700">
              <a:lnSpc>
                <a:spcPct val="100000"/>
              </a:lnSpc>
              <a:spcBef>
                <a:spcPts val="110"/>
              </a:spcBef>
            </a:pPr>
            <a:r>
              <a:rPr sz="4800" b="1" spc="140" dirty="0">
                <a:solidFill>
                  <a:srgbClr val="869FFF"/>
                </a:solidFill>
                <a:latin typeface="MS Reference Sans Serif" panose="020B0604030504040204" pitchFamily="34" charset="0"/>
              </a:rPr>
              <a:t>Explanation:</a:t>
            </a:r>
            <a:endParaRPr sz="4800" b="1" dirty="0">
              <a:solidFill>
                <a:srgbClr val="869FFF"/>
              </a:solidFill>
              <a:latin typeface="MS Reference Sans Serif" panose="020B0604030504040204" pitchFamily="34" charset="0"/>
            </a:endParaRPr>
          </a:p>
        </p:txBody>
      </p:sp>
      <p:sp>
        <p:nvSpPr>
          <p:cNvPr id="4" name="object 4"/>
          <p:cNvSpPr txBox="1"/>
          <p:nvPr/>
        </p:nvSpPr>
        <p:spPr>
          <a:xfrm>
            <a:off x="1136650" y="7788275"/>
            <a:ext cx="16965085" cy="2634439"/>
          </a:xfrm>
          <a:prstGeom prst="rect">
            <a:avLst/>
          </a:prstGeom>
        </p:spPr>
        <p:txBody>
          <a:bodyPr vert="horz" wrap="square" lIns="0" tIns="12065" rIns="0" bIns="0" rtlCol="0">
            <a:spAutoFit/>
          </a:bodyPr>
          <a:lstStyle/>
          <a:p>
            <a:pPr marL="463550" marR="5080" indent="-451484" algn="just">
              <a:lnSpc>
                <a:spcPct val="110600"/>
              </a:lnSpc>
              <a:spcBef>
                <a:spcPts val="95"/>
              </a:spcBef>
              <a:buChar char="•"/>
              <a:tabLst>
                <a:tab pos="463550" algn="l"/>
                <a:tab pos="464820" algn="l"/>
              </a:tabLst>
            </a:pPr>
            <a:r>
              <a:rPr sz="3200" spc="65" dirty="0">
                <a:solidFill>
                  <a:srgbClr val="FFFFFF"/>
                </a:solidFill>
                <a:latin typeface="MS Reference Sans Serif" panose="020B0604030504040204" pitchFamily="34" charset="0"/>
                <a:cs typeface="Arial"/>
              </a:rPr>
              <a:t>From</a:t>
            </a:r>
            <a:r>
              <a:rPr sz="3200" spc="-30" dirty="0">
                <a:solidFill>
                  <a:srgbClr val="FFFFFF"/>
                </a:solidFill>
                <a:latin typeface="MS Reference Sans Serif" panose="020B0604030504040204" pitchFamily="34" charset="0"/>
                <a:cs typeface="Arial"/>
              </a:rPr>
              <a:t> </a:t>
            </a:r>
            <a:r>
              <a:rPr sz="3200" spc="175" dirty="0">
                <a:solidFill>
                  <a:srgbClr val="FFFFFF"/>
                </a:solidFill>
                <a:latin typeface="MS Reference Sans Serif" panose="020B0604030504040204" pitchFamily="34" charset="0"/>
                <a:cs typeface="Arial"/>
              </a:rPr>
              <a:t>the</a:t>
            </a:r>
            <a:r>
              <a:rPr sz="3200" spc="-30" dirty="0">
                <a:solidFill>
                  <a:srgbClr val="FFFFFF"/>
                </a:solidFill>
                <a:latin typeface="MS Reference Sans Serif" panose="020B0604030504040204" pitchFamily="34" charset="0"/>
                <a:cs typeface="Arial"/>
              </a:rPr>
              <a:t> </a:t>
            </a:r>
            <a:r>
              <a:rPr sz="3200" spc="165" dirty="0">
                <a:solidFill>
                  <a:srgbClr val="FFFFFF"/>
                </a:solidFill>
                <a:latin typeface="MS Reference Sans Serif" panose="020B0604030504040204" pitchFamily="34" charset="0"/>
                <a:cs typeface="Arial"/>
              </a:rPr>
              <a:t>colour-</a:t>
            </a:r>
            <a:r>
              <a:rPr sz="3200" spc="105" dirty="0">
                <a:solidFill>
                  <a:srgbClr val="FFFFFF"/>
                </a:solidFill>
                <a:latin typeface="MS Reference Sans Serif" panose="020B0604030504040204" pitchFamily="34" charset="0"/>
                <a:cs typeface="Arial"/>
              </a:rPr>
              <a:t>labeled</a:t>
            </a:r>
            <a:r>
              <a:rPr sz="3200" spc="-30" dirty="0">
                <a:solidFill>
                  <a:srgbClr val="FFFFFF"/>
                </a:solidFill>
                <a:latin typeface="MS Reference Sans Serif" panose="020B0604030504040204" pitchFamily="34" charset="0"/>
                <a:cs typeface="Arial"/>
              </a:rPr>
              <a:t> </a:t>
            </a:r>
            <a:r>
              <a:rPr sz="3200" spc="65" dirty="0">
                <a:solidFill>
                  <a:srgbClr val="FFFFFF"/>
                </a:solidFill>
                <a:latin typeface="MS Reference Sans Serif" panose="020B0604030504040204" pitchFamily="34" charset="0"/>
                <a:cs typeface="Arial"/>
              </a:rPr>
              <a:t>markers </a:t>
            </a:r>
            <a:r>
              <a:rPr sz="3200" spc="140" dirty="0">
                <a:solidFill>
                  <a:srgbClr val="FFFFFF"/>
                </a:solidFill>
                <a:latin typeface="MS Reference Sans Serif" panose="020B0604030504040204" pitchFamily="34" charset="0"/>
                <a:cs typeface="Arial"/>
              </a:rPr>
              <a:t>we</a:t>
            </a:r>
            <a:r>
              <a:rPr sz="3200" spc="-40" dirty="0">
                <a:solidFill>
                  <a:srgbClr val="FFFFFF"/>
                </a:solidFill>
                <a:latin typeface="MS Reference Sans Serif" panose="020B0604030504040204" pitchFamily="34" charset="0"/>
                <a:cs typeface="Arial"/>
              </a:rPr>
              <a:t> </a:t>
            </a:r>
            <a:r>
              <a:rPr sz="3200" spc="130" dirty="0">
                <a:solidFill>
                  <a:srgbClr val="FFFFFF"/>
                </a:solidFill>
                <a:latin typeface="MS Reference Sans Serif" panose="020B0604030504040204" pitchFamily="34" charset="0"/>
                <a:cs typeface="Arial"/>
              </a:rPr>
              <a:t>should</a:t>
            </a:r>
            <a:r>
              <a:rPr sz="3200" spc="-40" dirty="0">
                <a:solidFill>
                  <a:srgbClr val="FFFFFF"/>
                </a:solidFill>
                <a:latin typeface="MS Reference Sans Serif" panose="020B0604030504040204" pitchFamily="34" charset="0"/>
                <a:cs typeface="Arial"/>
              </a:rPr>
              <a:t> </a:t>
            </a:r>
            <a:r>
              <a:rPr sz="3200" spc="170" dirty="0">
                <a:solidFill>
                  <a:srgbClr val="FFFFFF"/>
                </a:solidFill>
                <a:latin typeface="MS Reference Sans Serif" panose="020B0604030504040204" pitchFamily="34" charset="0"/>
                <a:cs typeface="Arial"/>
              </a:rPr>
              <a:t>be</a:t>
            </a:r>
            <a:r>
              <a:rPr sz="3200" spc="-35" dirty="0">
                <a:solidFill>
                  <a:srgbClr val="FFFFFF"/>
                </a:solidFill>
                <a:latin typeface="MS Reference Sans Serif" panose="020B0604030504040204" pitchFamily="34" charset="0"/>
                <a:cs typeface="Arial"/>
              </a:rPr>
              <a:t> </a:t>
            </a:r>
            <a:r>
              <a:rPr sz="3200" spc="105" dirty="0">
                <a:solidFill>
                  <a:srgbClr val="FFFFFF"/>
                </a:solidFill>
                <a:latin typeface="MS Reference Sans Serif" panose="020B0604030504040204" pitchFamily="34" charset="0"/>
                <a:cs typeface="Arial"/>
              </a:rPr>
              <a:t>able</a:t>
            </a:r>
            <a:r>
              <a:rPr sz="3200" spc="-40" dirty="0">
                <a:solidFill>
                  <a:srgbClr val="FFFFFF"/>
                </a:solidFill>
                <a:latin typeface="MS Reference Sans Serif" panose="020B0604030504040204" pitchFamily="34" charset="0"/>
                <a:cs typeface="Arial"/>
              </a:rPr>
              <a:t> </a:t>
            </a:r>
            <a:r>
              <a:rPr sz="3200" spc="240" dirty="0">
                <a:solidFill>
                  <a:srgbClr val="FFFFFF"/>
                </a:solidFill>
                <a:latin typeface="MS Reference Sans Serif" panose="020B0604030504040204" pitchFamily="34" charset="0"/>
                <a:cs typeface="Arial"/>
              </a:rPr>
              <a:t>to</a:t>
            </a:r>
            <a:r>
              <a:rPr sz="3200" spc="-35" dirty="0">
                <a:solidFill>
                  <a:srgbClr val="FFFFFF"/>
                </a:solidFill>
                <a:latin typeface="MS Reference Sans Serif" panose="020B0604030504040204" pitchFamily="34" charset="0"/>
                <a:cs typeface="Arial"/>
              </a:rPr>
              <a:t> </a:t>
            </a:r>
            <a:r>
              <a:rPr sz="3200" spc="-10" dirty="0">
                <a:solidFill>
                  <a:srgbClr val="FFFFFF"/>
                </a:solidFill>
                <a:latin typeface="MS Reference Sans Serif" panose="020B0604030504040204" pitchFamily="34" charset="0"/>
                <a:cs typeface="Arial"/>
              </a:rPr>
              <a:t>easily </a:t>
            </a:r>
            <a:r>
              <a:rPr sz="3200" spc="185" dirty="0">
                <a:solidFill>
                  <a:srgbClr val="FFFFFF"/>
                </a:solidFill>
                <a:latin typeface="MS Reference Sans Serif" panose="020B0604030504040204" pitchFamily="34" charset="0"/>
                <a:cs typeface="Arial"/>
              </a:rPr>
              <a:t>identify</a:t>
            </a:r>
            <a:r>
              <a:rPr sz="3200" spc="-40" dirty="0">
                <a:solidFill>
                  <a:srgbClr val="FFFFFF"/>
                </a:solidFill>
                <a:latin typeface="MS Reference Sans Serif" panose="020B0604030504040204" pitchFamily="34" charset="0"/>
                <a:cs typeface="Arial"/>
              </a:rPr>
              <a:t> </a:t>
            </a:r>
            <a:r>
              <a:rPr sz="3200" spc="195" dirty="0">
                <a:solidFill>
                  <a:srgbClr val="FFFFFF"/>
                </a:solidFill>
                <a:latin typeface="MS Reference Sans Serif" panose="020B0604030504040204" pitchFamily="34" charset="0"/>
                <a:cs typeface="Arial"/>
              </a:rPr>
              <a:t>which</a:t>
            </a:r>
            <a:r>
              <a:rPr sz="3200" spc="-35" dirty="0">
                <a:solidFill>
                  <a:srgbClr val="FFFFFF"/>
                </a:solidFill>
                <a:latin typeface="MS Reference Sans Serif" panose="020B0604030504040204" pitchFamily="34" charset="0"/>
                <a:cs typeface="Arial"/>
              </a:rPr>
              <a:t> </a:t>
            </a:r>
            <a:r>
              <a:rPr sz="3200" spc="130" dirty="0">
                <a:solidFill>
                  <a:srgbClr val="FFFFFF"/>
                </a:solidFill>
                <a:latin typeface="MS Reference Sans Serif" panose="020B0604030504040204" pitchFamily="34" charset="0"/>
                <a:cs typeface="Arial"/>
              </a:rPr>
              <a:t>launch</a:t>
            </a:r>
            <a:r>
              <a:rPr sz="3200" spc="-35" dirty="0">
                <a:solidFill>
                  <a:srgbClr val="FFFFFF"/>
                </a:solidFill>
                <a:latin typeface="MS Reference Sans Serif" panose="020B0604030504040204" pitchFamily="34" charset="0"/>
                <a:cs typeface="Arial"/>
              </a:rPr>
              <a:t> </a:t>
            </a:r>
            <a:r>
              <a:rPr sz="3200" spc="70" dirty="0">
                <a:solidFill>
                  <a:srgbClr val="FFFFFF"/>
                </a:solidFill>
                <a:latin typeface="MS Reference Sans Serif" panose="020B0604030504040204" pitchFamily="34" charset="0"/>
                <a:cs typeface="Arial"/>
              </a:rPr>
              <a:t>sites</a:t>
            </a:r>
            <a:r>
              <a:rPr sz="3200" spc="-35" dirty="0">
                <a:solidFill>
                  <a:srgbClr val="FFFFFF"/>
                </a:solidFill>
                <a:latin typeface="MS Reference Sans Serif" panose="020B0604030504040204" pitchFamily="34" charset="0"/>
                <a:cs typeface="Arial"/>
              </a:rPr>
              <a:t> </a:t>
            </a:r>
            <a:r>
              <a:rPr sz="3200" spc="-20" dirty="0">
                <a:solidFill>
                  <a:srgbClr val="FFFFFF"/>
                </a:solidFill>
                <a:latin typeface="MS Reference Sans Serif" panose="020B0604030504040204" pitchFamily="34" charset="0"/>
                <a:cs typeface="Arial"/>
              </a:rPr>
              <a:t>have </a:t>
            </a:r>
            <a:r>
              <a:rPr sz="3200" spc="105" dirty="0">
                <a:solidFill>
                  <a:srgbClr val="FFFFFF"/>
                </a:solidFill>
                <a:latin typeface="MS Reference Sans Serif" panose="020B0604030504040204" pitchFamily="34" charset="0"/>
                <a:cs typeface="Arial"/>
              </a:rPr>
              <a:t>relatively</a:t>
            </a:r>
            <a:r>
              <a:rPr sz="3200" spc="-40" dirty="0">
                <a:solidFill>
                  <a:srgbClr val="FFFFFF"/>
                </a:solidFill>
                <a:latin typeface="MS Reference Sans Serif" panose="020B0604030504040204" pitchFamily="34" charset="0"/>
                <a:cs typeface="Arial"/>
              </a:rPr>
              <a:t> </a:t>
            </a:r>
            <a:r>
              <a:rPr sz="3200" spc="180" dirty="0">
                <a:solidFill>
                  <a:srgbClr val="FFFFFF"/>
                </a:solidFill>
                <a:latin typeface="MS Reference Sans Serif" panose="020B0604030504040204" pitchFamily="34" charset="0"/>
                <a:cs typeface="Arial"/>
              </a:rPr>
              <a:t>high</a:t>
            </a:r>
            <a:r>
              <a:rPr sz="3200" spc="-35" dirty="0">
                <a:solidFill>
                  <a:srgbClr val="FFFFFF"/>
                </a:solidFill>
                <a:latin typeface="MS Reference Sans Serif" panose="020B0604030504040204" pitchFamily="34" charset="0"/>
                <a:cs typeface="Arial"/>
              </a:rPr>
              <a:t> </a:t>
            </a:r>
            <a:r>
              <a:rPr sz="3200" spc="80" dirty="0">
                <a:solidFill>
                  <a:srgbClr val="FFFFFF"/>
                </a:solidFill>
                <a:latin typeface="MS Reference Sans Serif" panose="020B0604030504040204" pitchFamily="34" charset="0"/>
                <a:cs typeface="Arial"/>
              </a:rPr>
              <a:t>success</a:t>
            </a:r>
            <a:r>
              <a:rPr sz="3200" spc="-40" dirty="0">
                <a:solidFill>
                  <a:srgbClr val="FFFFFF"/>
                </a:solidFill>
                <a:latin typeface="MS Reference Sans Serif" panose="020B0604030504040204" pitchFamily="34" charset="0"/>
                <a:cs typeface="Arial"/>
              </a:rPr>
              <a:t> </a:t>
            </a:r>
            <a:r>
              <a:rPr sz="3200" spc="60" dirty="0">
                <a:solidFill>
                  <a:srgbClr val="FFFFFF"/>
                </a:solidFill>
                <a:latin typeface="MS Reference Sans Serif" panose="020B0604030504040204" pitchFamily="34" charset="0"/>
                <a:cs typeface="Arial"/>
              </a:rPr>
              <a:t>rates.</a:t>
            </a:r>
            <a:endParaRPr sz="3200" dirty="0">
              <a:latin typeface="MS Reference Sans Serif" panose="020B0604030504040204" pitchFamily="34" charset="0"/>
              <a:cs typeface="Arial"/>
            </a:endParaRPr>
          </a:p>
          <a:p>
            <a:pPr marL="472440" marR="915669" lvl="1" algn="just">
              <a:lnSpc>
                <a:spcPct val="110600"/>
              </a:lnSpc>
              <a:spcBef>
                <a:spcPts val="1939"/>
              </a:spcBef>
              <a:buClr>
                <a:srgbClr val="FFFFFF"/>
              </a:buClr>
              <a:tabLst>
                <a:tab pos="924560" algn="l"/>
                <a:tab pos="925194" algn="l"/>
              </a:tabLst>
            </a:pPr>
            <a:r>
              <a:rPr lang="en-US" sz="3200" spc="65" dirty="0">
                <a:solidFill>
                  <a:srgbClr val="1DB100"/>
                </a:solidFill>
                <a:latin typeface="MS Reference Sans Serif" panose="020B0604030504040204" pitchFamily="34" charset="0"/>
                <a:cs typeface="Arial"/>
              </a:rPr>
              <a:t>			</a:t>
            </a:r>
            <a:r>
              <a:rPr sz="3200" spc="65" dirty="0">
                <a:solidFill>
                  <a:srgbClr val="1DB100"/>
                </a:solidFill>
                <a:latin typeface="MS Reference Sans Serif" panose="020B0604030504040204" pitchFamily="34" charset="0"/>
                <a:cs typeface="Arial"/>
              </a:rPr>
              <a:t>Green</a:t>
            </a:r>
            <a:r>
              <a:rPr sz="3200" spc="-40" dirty="0">
                <a:solidFill>
                  <a:srgbClr val="1DB100"/>
                </a:solidFill>
                <a:latin typeface="MS Reference Sans Serif" panose="020B0604030504040204" pitchFamily="34" charset="0"/>
                <a:cs typeface="Arial"/>
              </a:rPr>
              <a:t> </a:t>
            </a:r>
            <a:r>
              <a:rPr sz="3200" spc="60" dirty="0">
                <a:solidFill>
                  <a:srgbClr val="1DB100"/>
                </a:solidFill>
                <a:latin typeface="MS Reference Sans Serif" panose="020B0604030504040204" pitchFamily="34" charset="0"/>
                <a:cs typeface="Arial"/>
              </a:rPr>
              <a:t>Marker</a:t>
            </a:r>
            <a:r>
              <a:rPr sz="3200" spc="-35" dirty="0">
                <a:solidFill>
                  <a:srgbClr val="1DB100"/>
                </a:solidFill>
                <a:latin typeface="MS Reference Sans Serif" panose="020B0604030504040204" pitchFamily="34" charset="0"/>
                <a:cs typeface="Arial"/>
              </a:rPr>
              <a:t> </a:t>
            </a:r>
            <a:r>
              <a:rPr sz="3200" spc="-385" dirty="0">
                <a:solidFill>
                  <a:srgbClr val="FFFFFF"/>
                </a:solidFill>
                <a:latin typeface="MS Reference Sans Serif" panose="020B0604030504040204" pitchFamily="34" charset="0"/>
                <a:cs typeface="Arial"/>
              </a:rPr>
              <a:t>=</a:t>
            </a:r>
            <a:r>
              <a:rPr sz="3200" spc="-35" dirty="0">
                <a:solidFill>
                  <a:srgbClr val="FFFFFF"/>
                </a:solidFill>
                <a:latin typeface="MS Reference Sans Serif" panose="020B0604030504040204" pitchFamily="34" charset="0"/>
                <a:cs typeface="Arial"/>
              </a:rPr>
              <a:t> </a:t>
            </a:r>
            <a:r>
              <a:rPr sz="3200" spc="85" dirty="0">
                <a:solidFill>
                  <a:srgbClr val="FFFFFF"/>
                </a:solidFill>
                <a:latin typeface="MS Reference Sans Serif" panose="020B0604030504040204" pitchFamily="34" charset="0"/>
                <a:cs typeface="Arial"/>
              </a:rPr>
              <a:t>Successful </a:t>
            </a:r>
            <a:r>
              <a:rPr sz="3200" spc="95" dirty="0">
                <a:solidFill>
                  <a:srgbClr val="FFFFFF"/>
                </a:solidFill>
                <a:latin typeface="MS Reference Sans Serif" panose="020B0604030504040204" pitchFamily="34" charset="0"/>
                <a:cs typeface="Arial"/>
              </a:rPr>
              <a:t>Launch</a:t>
            </a:r>
            <a:r>
              <a:rPr lang="en-US" sz="3200" spc="95" dirty="0">
                <a:latin typeface="MS Reference Sans Serif" panose="020B0604030504040204" pitchFamily="34" charset="0"/>
                <a:cs typeface="Arial"/>
              </a:rPr>
              <a:t> </a:t>
            </a:r>
            <a:r>
              <a:rPr sz="3200" dirty="0">
                <a:solidFill>
                  <a:srgbClr val="EE220D"/>
                </a:solidFill>
                <a:latin typeface="MS Reference Sans Serif" panose="020B0604030504040204" pitchFamily="34" charset="0"/>
                <a:cs typeface="Arial"/>
              </a:rPr>
              <a:t>Red</a:t>
            </a:r>
            <a:r>
              <a:rPr sz="3200" spc="5" dirty="0">
                <a:solidFill>
                  <a:srgbClr val="EE220D"/>
                </a:solidFill>
                <a:latin typeface="MS Reference Sans Serif" panose="020B0604030504040204" pitchFamily="34" charset="0"/>
                <a:cs typeface="Arial"/>
              </a:rPr>
              <a:t> </a:t>
            </a:r>
            <a:r>
              <a:rPr sz="3200" spc="60" dirty="0">
                <a:solidFill>
                  <a:srgbClr val="EE220D"/>
                </a:solidFill>
                <a:latin typeface="MS Reference Sans Serif" panose="020B0604030504040204" pitchFamily="34" charset="0"/>
                <a:cs typeface="Arial"/>
              </a:rPr>
              <a:t>Marker</a:t>
            </a:r>
            <a:r>
              <a:rPr sz="3200" spc="5" dirty="0">
                <a:solidFill>
                  <a:srgbClr val="EE220D"/>
                </a:solidFill>
                <a:latin typeface="MS Reference Sans Serif" panose="020B0604030504040204" pitchFamily="34" charset="0"/>
                <a:cs typeface="Arial"/>
              </a:rPr>
              <a:t> </a:t>
            </a:r>
            <a:r>
              <a:rPr sz="3200" spc="-385" dirty="0">
                <a:solidFill>
                  <a:srgbClr val="FFFFFF"/>
                </a:solidFill>
                <a:latin typeface="MS Reference Sans Serif" panose="020B0604030504040204" pitchFamily="34" charset="0"/>
                <a:cs typeface="Arial"/>
              </a:rPr>
              <a:t>=</a:t>
            </a:r>
            <a:r>
              <a:rPr sz="3200" spc="5" dirty="0">
                <a:solidFill>
                  <a:srgbClr val="FFFFFF"/>
                </a:solidFill>
                <a:latin typeface="MS Reference Sans Serif" panose="020B0604030504040204" pitchFamily="34" charset="0"/>
                <a:cs typeface="Arial"/>
              </a:rPr>
              <a:t> </a:t>
            </a:r>
            <a:r>
              <a:rPr sz="3200" dirty="0">
                <a:solidFill>
                  <a:srgbClr val="FFFFFF"/>
                </a:solidFill>
                <a:latin typeface="MS Reference Sans Serif" panose="020B0604030504040204" pitchFamily="34" charset="0"/>
                <a:cs typeface="Arial"/>
              </a:rPr>
              <a:t>Failed</a:t>
            </a:r>
            <a:r>
              <a:rPr sz="3200" spc="5" dirty="0">
                <a:solidFill>
                  <a:srgbClr val="FFFFFF"/>
                </a:solidFill>
                <a:latin typeface="MS Reference Sans Serif" panose="020B0604030504040204" pitchFamily="34" charset="0"/>
                <a:cs typeface="Arial"/>
              </a:rPr>
              <a:t> </a:t>
            </a:r>
            <a:r>
              <a:rPr sz="3200" spc="95" dirty="0">
                <a:solidFill>
                  <a:srgbClr val="FFFFFF"/>
                </a:solidFill>
                <a:latin typeface="MS Reference Sans Serif" panose="020B0604030504040204" pitchFamily="34" charset="0"/>
                <a:cs typeface="Arial"/>
              </a:rPr>
              <a:t>Launch</a:t>
            </a:r>
            <a:endParaRPr sz="3200" dirty="0">
              <a:latin typeface="MS Reference Sans Serif" panose="020B0604030504040204" pitchFamily="34" charset="0"/>
              <a:cs typeface="Arial"/>
            </a:endParaRPr>
          </a:p>
          <a:p>
            <a:pPr marL="463550" marR="549275" indent="-451484" algn="just">
              <a:lnSpc>
                <a:spcPct val="110600"/>
              </a:lnSpc>
              <a:spcBef>
                <a:spcPts val="1945"/>
              </a:spcBef>
              <a:buChar char="•"/>
              <a:tabLst>
                <a:tab pos="463550" algn="l"/>
                <a:tab pos="464820" algn="l"/>
              </a:tabLst>
            </a:pPr>
            <a:r>
              <a:rPr sz="3200" spc="105" dirty="0">
                <a:solidFill>
                  <a:srgbClr val="FFFFFF"/>
                </a:solidFill>
                <a:latin typeface="MS Reference Sans Serif" panose="020B0604030504040204" pitchFamily="34" charset="0"/>
                <a:cs typeface="Arial"/>
              </a:rPr>
              <a:t>Launch</a:t>
            </a:r>
            <a:r>
              <a:rPr sz="3200" spc="-45" dirty="0">
                <a:solidFill>
                  <a:srgbClr val="FFFFFF"/>
                </a:solidFill>
                <a:latin typeface="MS Reference Sans Serif" panose="020B0604030504040204" pitchFamily="34" charset="0"/>
                <a:cs typeface="Arial"/>
              </a:rPr>
              <a:t> </a:t>
            </a:r>
            <a:r>
              <a:rPr sz="3200" spc="80" dirty="0">
                <a:solidFill>
                  <a:srgbClr val="FFFFFF"/>
                </a:solidFill>
                <a:latin typeface="MS Reference Sans Serif" panose="020B0604030504040204" pitchFamily="34" charset="0"/>
                <a:cs typeface="Arial"/>
              </a:rPr>
              <a:t>Site</a:t>
            </a:r>
            <a:r>
              <a:rPr sz="3200" spc="-45" dirty="0">
                <a:solidFill>
                  <a:srgbClr val="FFFFFF"/>
                </a:solidFill>
                <a:latin typeface="MS Reference Sans Serif" panose="020B0604030504040204" pitchFamily="34" charset="0"/>
                <a:cs typeface="Arial"/>
              </a:rPr>
              <a:t> </a:t>
            </a:r>
            <a:r>
              <a:rPr sz="3200" spc="-100" dirty="0">
                <a:solidFill>
                  <a:srgbClr val="FFFFFF"/>
                </a:solidFill>
                <a:latin typeface="MS Reference Sans Serif" panose="020B0604030504040204" pitchFamily="34" charset="0"/>
                <a:cs typeface="Arial"/>
              </a:rPr>
              <a:t>KSC</a:t>
            </a:r>
            <a:r>
              <a:rPr sz="3200" spc="-40" dirty="0">
                <a:solidFill>
                  <a:srgbClr val="FFFFFF"/>
                </a:solidFill>
                <a:latin typeface="MS Reference Sans Serif" panose="020B0604030504040204" pitchFamily="34" charset="0"/>
                <a:cs typeface="Arial"/>
              </a:rPr>
              <a:t> </a:t>
            </a:r>
            <a:r>
              <a:rPr sz="3200" spc="-90" dirty="0">
                <a:solidFill>
                  <a:srgbClr val="FFFFFF"/>
                </a:solidFill>
                <a:latin typeface="MS Reference Sans Serif" panose="020B0604030504040204" pitchFamily="34" charset="0"/>
                <a:cs typeface="Arial"/>
              </a:rPr>
              <a:t>LC-</a:t>
            </a:r>
            <a:r>
              <a:rPr sz="3200" spc="155" dirty="0">
                <a:solidFill>
                  <a:srgbClr val="FFFFFF"/>
                </a:solidFill>
                <a:latin typeface="MS Reference Sans Serif" panose="020B0604030504040204" pitchFamily="34" charset="0"/>
                <a:cs typeface="Arial"/>
              </a:rPr>
              <a:t>39A</a:t>
            </a:r>
            <a:r>
              <a:rPr sz="3200" spc="-45" dirty="0">
                <a:solidFill>
                  <a:srgbClr val="FFFFFF"/>
                </a:solidFill>
                <a:latin typeface="MS Reference Sans Serif" panose="020B0604030504040204" pitchFamily="34" charset="0"/>
                <a:cs typeface="Arial"/>
              </a:rPr>
              <a:t> </a:t>
            </a:r>
            <a:r>
              <a:rPr sz="3200" dirty="0">
                <a:solidFill>
                  <a:srgbClr val="FFFFFF"/>
                </a:solidFill>
                <a:latin typeface="MS Reference Sans Serif" panose="020B0604030504040204" pitchFamily="34" charset="0"/>
                <a:cs typeface="Arial"/>
              </a:rPr>
              <a:t>has</a:t>
            </a:r>
            <a:r>
              <a:rPr sz="3200" spc="-45" dirty="0">
                <a:solidFill>
                  <a:srgbClr val="FFFFFF"/>
                </a:solidFill>
                <a:latin typeface="MS Reference Sans Serif" panose="020B0604030504040204" pitchFamily="34" charset="0"/>
                <a:cs typeface="Arial"/>
              </a:rPr>
              <a:t> </a:t>
            </a:r>
            <a:r>
              <a:rPr sz="3200" spc="-50" dirty="0">
                <a:solidFill>
                  <a:srgbClr val="FFFFFF"/>
                </a:solidFill>
                <a:latin typeface="MS Reference Sans Serif" panose="020B0604030504040204" pitchFamily="34" charset="0"/>
                <a:cs typeface="Arial"/>
              </a:rPr>
              <a:t>a </a:t>
            </a:r>
            <a:r>
              <a:rPr sz="3200" spc="100" dirty="0">
                <a:solidFill>
                  <a:srgbClr val="FFFFFF"/>
                </a:solidFill>
                <a:latin typeface="MS Reference Sans Serif" panose="020B0604030504040204" pitchFamily="34" charset="0"/>
                <a:cs typeface="Arial"/>
              </a:rPr>
              <a:t>very</a:t>
            </a:r>
            <a:r>
              <a:rPr sz="3200" spc="-30" dirty="0">
                <a:solidFill>
                  <a:srgbClr val="FFFFFF"/>
                </a:solidFill>
                <a:latin typeface="MS Reference Sans Serif" panose="020B0604030504040204" pitchFamily="34" charset="0"/>
                <a:cs typeface="Arial"/>
              </a:rPr>
              <a:t> </a:t>
            </a:r>
            <a:r>
              <a:rPr sz="3200" spc="180" dirty="0">
                <a:solidFill>
                  <a:srgbClr val="FFFFFF"/>
                </a:solidFill>
                <a:latin typeface="MS Reference Sans Serif" panose="020B0604030504040204" pitchFamily="34" charset="0"/>
                <a:cs typeface="Arial"/>
              </a:rPr>
              <a:t>high</a:t>
            </a:r>
            <a:r>
              <a:rPr sz="3200" spc="-30" dirty="0">
                <a:solidFill>
                  <a:srgbClr val="FFFFFF"/>
                </a:solidFill>
                <a:latin typeface="MS Reference Sans Serif" panose="020B0604030504040204" pitchFamily="34" charset="0"/>
                <a:cs typeface="Arial"/>
              </a:rPr>
              <a:t> </a:t>
            </a:r>
            <a:r>
              <a:rPr sz="3200" spc="55" dirty="0">
                <a:solidFill>
                  <a:srgbClr val="FFFFFF"/>
                </a:solidFill>
                <a:latin typeface="MS Reference Sans Serif" panose="020B0604030504040204" pitchFamily="34" charset="0"/>
                <a:cs typeface="Arial"/>
              </a:rPr>
              <a:t>Success</a:t>
            </a:r>
            <a:r>
              <a:rPr sz="3200" spc="-25" dirty="0">
                <a:solidFill>
                  <a:srgbClr val="FFFFFF"/>
                </a:solidFill>
                <a:latin typeface="MS Reference Sans Serif" panose="020B0604030504040204" pitchFamily="34" charset="0"/>
                <a:cs typeface="Arial"/>
              </a:rPr>
              <a:t> </a:t>
            </a:r>
            <a:r>
              <a:rPr sz="3200" spc="-10" dirty="0">
                <a:solidFill>
                  <a:srgbClr val="FFFFFF"/>
                </a:solidFill>
                <a:latin typeface="MS Reference Sans Serif" panose="020B0604030504040204" pitchFamily="34" charset="0"/>
                <a:cs typeface="Arial"/>
              </a:rPr>
              <a:t>Rate.</a:t>
            </a:r>
            <a:endParaRPr sz="3200" dirty="0">
              <a:latin typeface="MS Reference Sans Serif" panose="020B0604030504040204" pitchFamily="34" charset="0"/>
              <a:cs typeface="Arial"/>
            </a:endParaRPr>
          </a:p>
        </p:txBody>
      </p:sp>
      <p:pic>
        <p:nvPicPr>
          <p:cNvPr id="7" name="Resim 6">
            <a:extLst>
              <a:ext uri="{FF2B5EF4-FFF2-40B4-BE49-F238E27FC236}">
                <a16:creationId xmlns:a16="http://schemas.microsoft.com/office/drawing/2014/main" id="{4327CDF9-A31C-61A7-F953-FC6D947AD5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090" y="1663765"/>
            <a:ext cx="10768053" cy="478580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42154" y="244475"/>
            <a:ext cx="11619792" cy="1761872"/>
          </a:xfrm>
          <a:prstGeom prst="rect">
            <a:avLst/>
          </a:prstGeom>
        </p:spPr>
      </p:pic>
      <p:sp>
        <p:nvSpPr>
          <p:cNvPr id="3" name="object 3"/>
          <p:cNvSpPr txBox="1"/>
          <p:nvPr/>
        </p:nvSpPr>
        <p:spPr>
          <a:xfrm>
            <a:off x="3041650" y="6559803"/>
            <a:ext cx="14325600" cy="3873495"/>
          </a:xfrm>
          <a:prstGeom prst="rect">
            <a:avLst/>
          </a:prstGeom>
        </p:spPr>
        <p:txBody>
          <a:bodyPr vert="horz" wrap="square" lIns="0" tIns="224154" rIns="0" bIns="0" rtlCol="0">
            <a:spAutoFit/>
          </a:bodyPr>
          <a:lstStyle/>
          <a:p>
            <a:pPr marL="12700" algn="just">
              <a:lnSpc>
                <a:spcPct val="100000"/>
              </a:lnSpc>
              <a:spcBef>
                <a:spcPts val="1764"/>
              </a:spcBef>
            </a:pPr>
            <a:r>
              <a:rPr sz="4800" spc="90" dirty="0" err="1">
                <a:solidFill>
                  <a:srgbClr val="869FFF"/>
                </a:solidFill>
                <a:latin typeface="MS Reference Sans Serif" panose="020B0604030504040204" pitchFamily="34" charset="0"/>
                <a:cs typeface="Arial"/>
              </a:rPr>
              <a:t>Explanation:</a:t>
            </a:r>
            <a:r>
              <a:rPr sz="3600" dirty="0" err="1">
                <a:solidFill>
                  <a:srgbClr val="FFFFFF"/>
                </a:solidFill>
                <a:latin typeface="MS Reference Sans Serif" panose="020B0604030504040204" pitchFamily="34" charset="0"/>
                <a:cs typeface="Arial"/>
              </a:rPr>
              <a:t>From</a:t>
            </a:r>
            <a:r>
              <a:rPr sz="3600" spc="25" dirty="0">
                <a:solidFill>
                  <a:srgbClr val="FFFFFF"/>
                </a:solidFill>
                <a:latin typeface="MS Reference Sans Serif" panose="020B0604030504040204" pitchFamily="34" charset="0"/>
                <a:cs typeface="Arial"/>
              </a:rPr>
              <a:t> </a:t>
            </a:r>
            <a:r>
              <a:rPr sz="3600" spc="95" dirty="0">
                <a:solidFill>
                  <a:srgbClr val="FFFFFF"/>
                </a:solidFill>
                <a:latin typeface="MS Reference Sans Serif" panose="020B0604030504040204" pitchFamily="34" charset="0"/>
                <a:cs typeface="Arial"/>
              </a:rPr>
              <a:t>the</a:t>
            </a:r>
            <a:r>
              <a:rPr sz="3600" spc="30" dirty="0">
                <a:solidFill>
                  <a:srgbClr val="FFFFFF"/>
                </a:solidFill>
                <a:latin typeface="MS Reference Sans Serif" panose="020B0604030504040204" pitchFamily="34" charset="0"/>
                <a:cs typeface="Arial"/>
              </a:rPr>
              <a:t> </a:t>
            </a:r>
            <a:r>
              <a:rPr sz="3600" dirty="0">
                <a:solidFill>
                  <a:srgbClr val="FFFFFF"/>
                </a:solidFill>
                <a:latin typeface="MS Reference Sans Serif" panose="020B0604030504040204" pitchFamily="34" charset="0"/>
                <a:cs typeface="Arial"/>
              </a:rPr>
              <a:t>visual</a:t>
            </a:r>
            <a:r>
              <a:rPr sz="3600" spc="30" dirty="0">
                <a:solidFill>
                  <a:srgbClr val="FFFFFF"/>
                </a:solidFill>
                <a:latin typeface="MS Reference Sans Serif" panose="020B0604030504040204" pitchFamily="34" charset="0"/>
                <a:cs typeface="Arial"/>
              </a:rPr>
              <a:t> </a:t>
            </a:r>
            <a:r>
              <a:rPr sz="3600" dirty="0">
                <a:solidFill>
                  <a:srgbClr val="FFFFFF"/>
                </a:solidFill>
                <a:latin typeface="MS Reference Sans Serif" panose="020B0604030504040204" pitchFamily="34" charset="0"/>
                <a:cs typeface="Arial"/>
              </a:rPr>
              <a:t>analysis</a:t>
            </a:r>
            <a:r>
              <a:rPr sz="3600" spc="25" dirty="0">
                <a:solidFill>
                  <a:srgbClr val="FFFFFF"/>
                </a:solidFill>
                <a:latin typeface="MS Reference Sans Serif" panose="020B0604030504040204" pitchFamily="34" charset="0"/>
                <a:cs typeface="Arial"/>
              </a:rPr>
              <a:t> </a:t>
            </a:r>
            <a:r>
              <a:rPr sz="3600" spc="120" dirty="0">
                <a:solidFill>
                  <a:srgbClr val="FFFFFF"/>
                </a:solidFill>
                <a:latin typeface="MS Reference Sans Serif" panose="020B0604030504040204" pitchFamily="34" charset="0"/>
                <a:cs typeface="Arial"/>
              </a:rPr>
              <a:t>of</a:t>
            </a:r>
            <a:r>
              <a:rPr sz="3600" spc="30" dirty="0">
                <a:solidFill>
                  <a:srgbClr val="FFFFFF"/>
                </a:solidFill>
                <a:latin typeface="MS Reference Sans Serif" panose="020B0604030504040204" pitchFamily="34" charset="0"/>
                <a:cs typeface="Arial"/>
              </a:rPr>
              <a:t> </a:t>
            </a:r>
            <a:r>
              <a:rPr sz="3600" spc="95" dirty="0">
                <a:solidFill>
                  <a:srgbClr val="FFFFFF"/>
                </a:solidFill>
                <a:latin typeface="MS Reference Sans Serif" panose="020B0604030504040204" pitchFamily="34" charset="0"/>
                <a:cs typeface="Arial"/>
              </a:rPr>
              <a:t>the</a:t>
            </a:r>
            <a:r>
              <a:rPr sz="3600" spc="30" dirty="0">
                <a:solidFill>
                  <a:srgbClr val="FFFFFF"/>
                </a:solidFill>
                <a:latin typeface="MS Reference Sans Serif" panose="020B0604030504040204" pitchFamily="34" charset="0"/>
                <a:cs typeface="Arial"/>
              </a:rPr>
              <a:t> </a:t>
            </a:r>
            <a:r>
              <a:rPr sz="3600" spc="55" dirty="0">
                <a:solidFill>
                  <a:srgbClr val="FFFFFF"/>
                </a:solidFill>
                <a:latin typeface="MS Reference Sans Serif" panose="020B0604030504040204" pitchFamily="34" charset="0"/>
                <a:cs typeface="Arial"/>
              </a:rPr>
              <a:t>launch </a:t>
            </a:r>
            <a:r>
              <a:rPr sz="3600" spc="50" dirty="0">
                <a:solidFill>
                  <a:srgbClr val="FFFFFF"/>
                </a:solidFill>
                <a:latin typeface="MS Reference Sans Serif" panose="020B0604030504040204" pitchFamily="34" charset="0"/>
                <a:cs typeface="Arial"/>
              </a:rPr>
              <a:t>site</a:t>
            </a:r>
            <a:r>
              <a:rPr sz="3600" spc="-30" dirty="0">
                <a:solidFill>
                  <a:srgbClr val="FFFFFF"/>
                </a:solidFill>
                <a:latin typeface="MS Reference Sans Serif" panose="020B0604030504040204" pitchFamily="34" charset="0"/>
                <a:cs typeface="Arial"/>
              </a:rPr>
              <a:t> </a:t>
            </a:r>
            <a:r>
              <a:rPr sz="3600" spc="-95" dirty="0">
                <a:solidFill>
                  <a:srgbClr val="FFFFFF"/>
                </a:solidFill>
                <a:latin typeface="MS Reference Sans Serif" panose="020B0604030504040204" pitchFamily="34" charset="0"/>
                <a:cs typeface="Arial"/>
              </a:rPr>
              <a:t>KSC</a:t>
            </a:r>
            <a:r>
              <a:rPr sz="3600" spc="-25" dirty="0">
                <a:solidFill>
                  <a:srgbClr val="FFFFFF"/>
                </a:solidFill>
                <a:latin typeface="MS Reference Sans Serif" panose="020B0604030504040204" pitchFamily="34" charset="0"/>
                <a:cs typeface="Arial"/>
              </a:rPr>
              <a:t> </a:t>
            </a:r>
            <a:r>
              <a:rPr sz="3600" spc="-65" dirty="0">
                <a:solidFill>
                  <a:srgbClr val="FFFFFF"/>
                </a:solidFill>
                <a:latin typeface="MS Reference Sans Serif" panose="020B0604030504040204" pitchFamily="34" charset="0"/>
                <a:cs typeface="Arial"/>
              </a:rPr>
              <a:t>LC-</a:t>
            </a:r>
            <a:r>
              <a:rPr sz="3600" spc="80" dirty="0">
                <a:solidFill>
                  <a:srgbClr val="FFFFFF"/>
                </a:solidFill>
                <a:latin typeface="MS Reference Sans Serif" panose="020B0604030504040204" pitchFamily="34" charset="0"/>
                <a:cs typeface="Arial"/>
              </a:rPr>
              <a:t>39A</a:t>
            </a:r>
            <a:r>
              <a:rPr sz="3600" spc="-30" dirty="0">
                <a:solidFill>
                  <a:srgbClr val="FFFFFF"/>
                </a:solidFill>
                <a:latin typeface="MS Reference Sans Serif" panose="020B0604030504040204" pitchFamily="34" charset="0"/>
                <a:cs typeface="Arial"/>
              </a:rPr>
              <a:t> </a:t>
            </a:r>
            <a:r>
              <a:rPr sz="3600" spc="65" dirty="0">
                <a:solidFill>
                  <a:srgbClr val="FFFFFF"/>
                </a:solidFill>
                <a:latin typeface="MS Reference Sans Serif" panose="020B0604030504040204" pitchFamily="34" charset="0"/>
                <a:cs typeface="Arial"/>
              </a:rPr>
              <a:t>we</a:t>
            </a:r>
            <a:r>
              <a:rPr sz="3600" spc="-25" dirty="0">
                <a:solidFill>
                  <a:srgbClr val="FFFFFF"/>
                </a:solidFill>
                <a:latin typeface="MS Reference Sans Serif" panose="020B0604030504040204" pitchFamily="34" charset="0"/>
                <a:cs typeface="Arial"/>
              </a:rPr>
              <a:t> </a:t>
            </a:r>
            <a:r>
              <a:rPr sz="3600" spc="60" dirty="0">
                <a:solidFill>
                  <a:srgbClr val="FFFFFF"/>
                </a:solidFill>
                <a:latin typeface="MS Reference Sans Serif" panose="020B0604030504040204" pitchFamily="34" charset="0"/>
                <a:cs typeface="Arial"/>
              </a:rPr>
              <a:t>can</a:t>
            </a:r>
            <a:r>
              <a:rPr sz="3600" spc="-25" dirty="0">
                <a:solidFill>
                  <a:srgbClr val="FFFFFF"/>
                </a:solidFill>
                <a:latin typeface="MS Reference Sans Serif" panose="020B0604030504040204" pitchFamily="34" charset="0"/>
                <a:cs typeface="Arial"/>
              </a:rPr>
              <a:t> </a:t>
            </a:r>
            <a:r>
              <a:rPr sz="3600" spc="60" dirty="0">
                <a:solidFill>
                  <a:srgbClr val="FFFFFF"/>
                </a:solidFill>
                <a:latin typeface="MS Reference Sans Serif" panose="020B0604030504040204" pitchFamily="34" charset="0"/>
                <a:cs typeface="Arial"/>
              </a:rPr>
              <a:t>clearly</a:t>
            </a:r>
            <a:r>
              <a:rPr sz="3600" spc="-30" dirty="0">
                <a:solidFill>
                  <a:srgbClr val="FFFFFF"/>
                </a:solidFill>
                <a:latin typeface="MS Reference Sans Serif" panose="020B0604030504040204" pitchFamily="34" charset="0"/>
                <a:cs typeface="Arial"/>
              </a:rPr>
              <a:t> </a:t>
            </a:r>
            <a:r>
              <a:rPr sz="3600" dirty="0">
                <a:solidFill>
                  <a:srgbClr val="FFFFFF"/>
                </a:solidFill>
                <a:latin typeface="MS Reference Sans Serif" panose="020B0604030504040204" pitchFamily="34" charset="0"/>
                <a:cs typeface="Arial"/>
              </a:rPr>
              <a:t>see</a:t>
            </a:r>
            <a:r>
              <a:rPr sz="3600" spc="-25" dirty="0">
                <a:solidFill>
                  <a:srgbClr val="FFFFFF"/>
                </a:solidFill>
                <a:latin typeface="MS Reference Sans Serif" panose="020B0604030504040204" pitchFamily="34" charset="0"/>
                <a:cs typeface="Arial"/>
              </a:rPr>
              <a:t> </a:t>
            </a:r>
            <a:r>
              <a:rPr sz="3600" spc="75" dirty="0">
                <a:solidFill>
                  <a:srgbClr val="FFFFFF"/>
                </a:solidFill>
                <a:latin typeface="MS Reference Sans Serif" panose="020B0604030504040204" pitchFamily="34" charset="0"/>
                <a:cs typeface="Arial"/>
              </a:rPr>
              <a:t>that </a:t>
            </a:r>
            <a:r>
              <a:rPr sz="3600" spc="120" dirty="0">
                <a:solidFill>
                  <a:srgbClr val="FFFFFF"/>
                </a:solidFill>
                <a:latin typeface="MS Reference Sans Serif" panose="020B0604030504040204" pitchFamily="34" charset="0"/>
                <a:cs typeface="Arial"/>
              </a:rPr>
              <a:t>it</a:t>
            </a:r>
            <a:r>
              <a:rPr sz="3600" spc="-35" dirty="0">
                <a:solidFill>
                  <a:srgbClr val="FFFFFF"/>
                </a:solidFill>
                <a:latin typeface="MS Reference Sans Serif" panose="020B0604030504040204" pitchFamily="34" charset="0"/>
                <a:cs typeface="Arial"/>
              </a:rPr>
              <a:t> </a:t>
            </a:r>
            <a:r>
              <a:rPr sz="3600" spc="-25" dirty="0">
                <a:solidFill>
                  <a:srgbClr val="FFFFFF"/>
                </a:solidFill>
                <a:latin typeface="MS Reference Sans Serif" panose="020B0604030504040204" pitchFamily="34" charset="0"/>
                <a:cs typeface="Arial"/>
              </a:rPr>
              <a:t>is:</a:t>
            </a:r>
            <a:endParaRPr lang="en-US" sz="3600" dirty="0">
              <a:latin typeface="MS Reference Sans Serif" panose="020B0604030504040204" pitchFamily="34" charset="0"/>
              <a:cs typeface="Arial"/>
            </a:endParaRPr>
          </a:p>
          <a:p>
            <a:pPr marL="12700" algn="just">
              <a:lnSpc>
                <a:spcPct val="100000"/>
              </a:lnSpc>
              <a:spcBef>
                <a:spcPts val="1764"/>
              </a:spcBef>
            </a:pPr>
            <a:r>
              <a:rPr lang="tr-TR" sz="3600" spc="50" dirty="0">
                <a:solidFill>
                  <a:srgbClr val="FFFFFF"/>
                </a:solidFill>
                <a:latin typeface="MS Reference Sans Serif" panose="020B0604030504040204" pitchFamily="34" charset="0"/>
                <a:cs typeface="Arial"/>
              </a:rPr>
              <a:t>-</a:t>
            </a:r>
            <a:r>
              <a:rPr lang="en-US" sz="3600" spc="50" dirty="0">
                <a:solidFill>
                  <a:srgbClr val="FFFFFF"/>
                </a:solidFill>
                <a:latin typeface="MS Reference Sans Serif" panose="020B0604030504040204" pitchFamily="34" charset="0"/>
                <a:cs typeface="Arial"/>
              </a:rPr>
              <a:t>R</a:t>
            </a:r>
            <a:r>
              <a:rPr sz="3600" spc="50" dirty="0">
                <a:solidFill>
                  <a:srgbClr val="FFFFFF"/>
                </a:solidFill>
                <a:latin typeface="MS Reference Sans Serif" panose="020B0604030504040204" pitchFamily="34" charset="0"/>
                <a:cs typeface="Arial"/>
              </a:rPr>
              <a:t>elative</a:t>
            </a:r>
            <a:r>
              <a:rPr sz="3600" spc="15" dirty="0">
                <a:solidFill>
                  <a:srgbClr val="FFFFFF"/>
                </a:solidFill>
                <a:latin typeface="MS Reference Sans Serif" panose="020B0604030504040204" pitchFamily="34" charset="0"/>
                <a:cs typeface="Arial"/>
              </a:rPr>
              <a:t> </a:t>
            </a:r>
            <a:r>
              <a:rPr sz="3600" spc="50" dirty="0">
                <a:solidFill>
                  <a:srgbClr val="FFFFFF"/>
                </a:solidFill>
                <a:latin typeface="MS Reference Sans Serif" panose="020B0604030504040204" pitchFamily="34" charset="0"/>
                <a:cs typeface="Arial"/>
              </a:rPr>
              <a:t>close</a:t>
            </a:r>
            <a:r>
              <a:rPr sz="3600" spc="20" dirty="0">
                <a:solidFill>
                  <a:srgbClr val="FFFFFF"/>
                </a:solidFill>
                <a:latin typeface="MS Reference Sans Serif" panose="020B0604030504040204" pitchFamily="34" charset="0"/>
                <a:cs typeface="Arial"/>
              </a:rPr>
              <a:t> </a:t>
            </a:r>
            <a:r>
              <a:rPr sz="3600" spc="130" dirty="0">
                <a:solidFill>
                  <a:srgbClr val="FFFFFF"/>
                </a:solidFill>
                <a:latin typeface="MS Reference Sans Serif" panose="020B0604030504040204" pitchFamily="34" charset="0"/>
                <a:cs typeface="Arial"/>
              </a:rPr>
              <a:t>to</a:t>
            </a:r>
            <a:r>
              <a:rPr sz="3600" spc="20" dirty="0">
                <a:solidFill>
                  <a:srgbClr val="FFFFFF"/>
                </a:solidFill>
                <a:latin typeface="MS Reference Sans Serif" panose="020B0604030504040204" pitchFamily="34" charset="0"/>
                <a:cs typeface="Arial"/>
              </a:rPr>
              <a:t> </a:t>
            </a:r>
            <a:r>
              <a:rPr sz="3600" dirty="0">
                <a:solidFill>
                  <a:srgbClr val="FFFFFF"/>
                </a:solidFill>
                <a:latin typeface="MS Reference Sans Serif" panose="020B0604030504040204" pitchFamily="34" charset="0"/>
                <a:cs typeface="Arial"/>
              </a:rPr>
              <a:t>railway</a:t>
            </a:r>
            <a:r>
              <a:rPr sz="3600" spc="15" dirty="0">
                <a:solidFill>
                  <a:srgbClr val="FFFFFF"/>
                </a:solidFill>
                <a:latin typeface="MS Reference Sans Serif" panose="020B0604030504040204" pitchFamily="34" charset="0"/>
                <a:cs typeface="Arial"/>
              </a:rPr>
              <a:t> </a:t>
            </a:r>
            <a:r>
              <a:rPr sz="3600" spc="-50" dirty="0">
                <a:solidFill>
                  <a:srgbClr val="FFFFFF"/>
                </a:solidFill>
                <a:latin typeface="MS Reference Sans Serif" panose="020B0604030504040204" pitchFamily="34" charset="0"/>
                <a:cs typeface="Arial"/>
              </a:rPr>
              <a:t>(15.23</a:t>
            </a:r>
            <a:r>
              <a:rPr sz="3600" spc="20" dirty="0">
                <a:solidFill>
                  <a:srgbClr val="FFFFFF"/>
                </a:solidFill>
                <a:latin typeface="MS Reference Sans Serif" panose="020B0604030504040204" pitchFamily="34" charset="0"/>
                <a:cs typeface="Arial"/>
              </a:rPr>
              <a:t> </a:t>
            </a:r>
            <a:r>
              <a:rPr sz="3600" spc="25" dirty="0">
                <a:solidFill>
                  <a:srgbClr val="FFFFFF"/>
                </a:solidFill>
                <a:latin typeface="MS Reference Sans Serif" panose="020B0604030504040204" pitchFamily="34" charset="0"/>
                <a:cs typeface="Arial"/>
              </a:rPr>
              <a:t>km)</a:t>
            </a:r>
            <a:endParaRPr lang="en-US" sz="3600" dirty="0">
              <a:latin typeface="MS Reference Sans Serif" panose="020B0604030504040204" pitchFamily="34" charset="0"/>
              <a:cs typeface="Arial"/>
            </a:endParaRPr>
          </a:p>
          <a:p>
            <a:pPr marL="12700" algn="just">
              <a:lnSpc>
                <a:spcPct val="100000"/>
              </a:lnSpc>
              <a:spcBef>
                <a:spcPts val="1764"/>
              </a:spcBef>
            </a:pPr>
            <a:r>
              <a:rPr lang="tr-TR" sz="3600" spc="50" dirty="0">
                <a:solidFill>
                  <a:srgbClr val="FFFFFF"/>
                </a:solidFill>
                <a:latin typeface="MS Reference Sans Serif" panose="020B0604030504040204" pitchFamily="34" charset="0"/>
                <a:cs typeface="Arial"/>
              </a:rPr>
              <a:t>-</a:t>
            </a:r>
            <a:r>
              <a:rPr lang="en-US" sz="3600" spc="50" dirty="0">
                <a:solidFill>
                  <a:srgbClr val="FFFFFF"/>
                </a:solidFill>
                <a:latin typeface="MS Reference Sans Serif" panose="020B0604030504040204" pitchFamily="34" charset="0"/>
                <a:cs typeface="Arial"/>
              </a:rPr>
              <a:t>R</a:t>
            </a:r>
            <a:r>
              <a:rPr sz="3600" spc="50" dirty="0">
                <a:solidFill>
                  <a:srgbClr val="FFFFFF"/>
                </a:solidFill>
                <a:latin typeface="MS Reference Sans Serif" panose="020B0604030504040204" pitchFamily="34" charset="0"/>
                <a:cs typeface="Arial"/>
              </a:rPr>
              <a:t>elative</a:t>
            </a:r>
            <a:r>
              <a:rPr sz="3600" spc="15" dirty="0">
                <a:solidFill>
                  <a:srgbClr val="FFFFFF"/>
                </a:solidFill>
                <a:latin typeface="MS Reference Sans Serif" panose="020B0604030504040204" pitchFamily="34" charset="0"/>
                <a:cs typeface="Arial"/>
              </a:rPr>
              <a:t> </a:t>
            </a:r>
            <a:r>
              <a:rPr sz="3600" spc="50" dirty="0">
                <a:solidFill>
                  <a:srgbClr val="FFFFFF"/>
                </a:solidFill>
                <a:latin typeface="MS Reference Sans Serif" panose="020B0604030504040204" pitchFamily="34" charset="0"/>
                <a:cs typeface="Arial"/>
              </a:rPr>
              <a:t>close</a:t>
            </a:r>
            <a:r>
              <a:rPr sz="3600" spc="15" dirty="0">
                <a:solidFill>
                  <a:srgbClr val="FFFFFF"/>
                </a:solidFill>
                <a:latin typeface="MS Reference Sans Serif" panose="020B0604030504040204" pitchFamily="34" charset="0"/>
                <a:cs typeface="Arial"/>
              </a:rPr>
              <a:t> </a:t>
            </a:r>
            <a:r>
              <a:rPr sz="3600" spc="130" dirty="0">
                <a:solidFill>
                  <a:srgbClr val="FFFFFF"/>
                </a:solidFill>
                <a:latin typeface="MS Reference Sans Serif" panose="020B0604030504040204" pitchFamily="34" charset="0"/>
                <a:cs typeface="Arial"/>
              </a:rPr>
              <a:t>to</a:t>
            </a:r>
            <a:r>
              <a:rPr sz="3600" spc="15" dirty="0">
                <a:solidFill>
                  <a:srgbClr val="FFFFFF"/>
                </a:solidFill>
                <a:latin typeface="MS Reference Sans Serif" panose="020B0604030504040204" pitchFamily="34" charset="0"/>
                <a:cs typeface="Arial"/>
              </a:rPr>
              <a:t> </a:t>
            </a:r>
            <a:r>
              <a:rPr sz="3600" spc="65" dirty="0">
                <a:solidFill>
                  <a:srgbClr val="FFFFFF"/>
                </a:solidFill>
                <a:latin typeface="MS Reference Sans Serif" panose="020B0604030504040204" pitchFamily="34" charset="0"/>
                <a:cs typeface="Arial"/>
              </a:rPr>
              <a:t>highway</a:t>
            </a:r>
            <a:r>
              <a:rPr sz="3600" spc="15" dirty="0">
                <a:solidFill>
                  <a:srgbClr val="FFFFFF"/>
                </a:solidFill>
                <a:latin typeface="MS Reference Sans Serif" panose="020B0604030504040204" pitchFamily="34" charset="0"/>
                <a:cs typeface="Arial"/>
              </a:rPr>
              <a:t> </a:t>
            </a:r>
            <a:r>
              <a:rPr sz="3600" dirty="0">
                <a:solidFill>
                  <a:srgbClr val="FFFFFF"/>
                </a:solidFill>
                <a:latin typeface="MS Reference Sans Serif" panose="020B0604030504040204" pitchFamily="34" charset="0"/>
                <a:cs typeface="Arial"/>
              </a:rPr>
              <a:t>(20.28</a:t>
            </a:r>
            <a:r>
              <a:rPr sz="3600" spc="15" dirty="0">
                <a:solidFill>
                  <a:srgbClr val="FFFFFF"/>
                </a:solidFill>
                <a:latin typeface="MS Reference Sans Serif" panose="020B0604030504040204" pitchFamily="34" charset="0"/>
                <a:cs typeface="Arial"/>
              </a:rPr>
              <a:t> </a:t>
            </a:r>
            <a:r>
              <a:rPr sz="3600" spc="25" dirty="0">
                <a:solidFill>
                  <a:srgbClr val="FFFFFF"/>
                </a:solidFill>
                <a:latin typeface="MS Reference Sans Serif" panose="020B0604030504040204" pitchFamily="34" charset="0"/>
                <a:cs typeface="Arial"/>
              </a:rPr>
              <a:t>km)</a:t>
            </a:r>
            <a:endParaRPr lang="en-US" sz="3600" spc="25" dirty="0">
              <a:solidFill>
                <a:srgbClr val="FFFFFF"/>
              </a:solidFill>
              <a:latin typeface="MS Reference Sans Serif" panose="020B0604030504040204" pitchFamily="34" charset="0"/>
              <a:cs typeface="Arial"/>
            </a:endParaRPr>
          </a:p>
          <a:p>
            <a:pPr marL="12700" algn="just">
              <a:lnSpc>
                <a:spcPct val="100000"/>
              </a:lnSpc>
              <a:spcBef>
                <a:spcPts val="1764"/>
              </a:spcBef>
            </a:pPr>
            <a:r>
              <a:rPr lang="tr-TR" sz="3600" spc="50" dirty="0">
                <a:solidFill>
                  <a:srgbClr val="FFFFFF"/>
                </a:solidFill>
                <a:latin typeface="MS Reference Sans Serif" panose="020B0604030504040204" pitchFamily="34" charset="0"/>
                <a:cs typeface="Arial"/>
              </a:rPr>
              <a:t>-</a:t>
            </a:r>
            <a:r>
              <a:rPr lang="en-US" sz="3600" spc="50" dirty="0">
                <a:solidFill>
                  <a:srgbClr val="FFFFFF"/>
                </a:solidFill>
                <a:latin typeface="MS Reference Sans Serif" panose="020B0604030504040204" pitchFamily="34" charset="0"/>
                <a:cs typeface="Arial"/>
              </a:rPr>
              <a:t>R</a:t>
            </a:r>
            <a:r>
              <a:rPr sz="3600" spc="50" dirty="0">
                <a:solidFill>
                  <a:srgbClr val="FFFFFF"/>
                </a:solidFill>
                <a:latin typeface="MS Reference Sans Serif" panose="020B0604030504040204" pitchFamily="34" charset="0"/>
                <a:cs typeface="Arial"/>
              </a:rPr>
              <a:t>elative</a:t>
            </a:r>
            <a:r>
              <a:rPr sz="3600" spc="-50" dirty="0">
                <a:solidFill>
                  <a:srgbClr val="FFFFFF"/>
                </a:solidFill>
                <a:latin typeface="MS Reference Sans Serif" panose="020B0604030504040204" pitchFamily="34" charset="0"/>
                <a:cs typeface="Arial"/>
              </a:rPr>
              <a:t> </a:t>
            </a:r>
            <a:r>
              <a:rPr sz="3600" spc="50" dirty="0">
                <a:solidFill>
                  <a:srgbClr val="FFFFFF"/>
                </a:solidFill>
                <a:latin typeface="MS Reference Sans Serif" panose="020B0604030504040204" pitchFamily="34" charset="0"/>
                <a:cs typeface="Arial"/>
              </a:rPr>
              <a:t>close</a:t>
            </a:r>
            <a:r>
              <a:rPr sz="3600" spc="-45" dirty="0">
                <a:solidFill>
                  <a:srgbClr val="FFFFFF"/>
                </a:solidFill>
                <a:latin typeface="MS Reference Sans Serif" panose="020B0604030504040204" pitchFamily="34" charset="0"/>
                <a:cs typeface="Arial"/>
              </a:rPr>
              <a:t> </a:t>
            </a:r>
            <a:r>
              <a:rPr sz="3600" spc="130" dirty="0">
                <a:solidFill>
                  <a:srgbClr val="FFFFFF"/>
                </a:solidFill>
                <a:latin typeface="MS Reference Sans Serif" panose="020B0604030504040204" pitchFamily="34" charset="0"/>
                <a:cs typeface="Arial"/>
              </a:rPr>
              <a:t>to</a:t>
            </a:r>
            <a:r>
              <a:rPr sz="3600" spc="-50" dirty="0">
                <a:solidFill>
                  <a:srgbClr val="FFFFFF"/>
                </a:solidFill>
                <a:latin typeface="MS Reference Sans Serif" panose="020B0604030504040204" pitchFamily="34" charset="0"/>
                <a:cs typeface="Arial"/>
              </a:rPr>
              <a:t> </a:t>
            </a:r>
            <a:r>
              <a:rPr sz="3600" spc="60" dirty="0">
                <a:solidFill>
                  <a:srgbClr val="FFFFFF"/>
                </a:solidFill>
                <a:latin typeface="MS Reference Sans Serif" panose="020B0604030504040204" pitchFamily="34" charset="0"/>
                <a:cs typeface="Arial"/>
              </a:rPr>
              <a:t>coastline</a:t>
            </a:r>
            <a:r>
              <a:rPr sz="3600" spc="-45" dirty="0">
                <a:solidFill>
                  <a:srgbClr val="FFFFFF"/>
                </a:solidFill>
                <a:latin typeface="MS Reference Sans Serif" panose="020B0604030504040204" pitchFamily="34" charset="0"/>
                <a:cs typeface="Arial"/>
              </a:rPr>
              <a:t> </a:t>
            </a:r>
            <a:r>
              <a:rPr sz="3600" spc="-10" dirty="0">
                <a:solidFill>
                  <a:srgbClr val="FFFFFF"/>
                </a:solidFill>
                <a:latin typeface="MS Reference Sans Serif" panose="020B0604030504040204" pitchFamily="34" charset="0"/>
                <a:cs typeface="Arial"/>
              </a:rPr>
              <a:t>(14.99</a:t>
            </a:r>
            <a:r>
              <a:rPr sz="3600" spc="-50" dirty="0">
                <a:solidFill>
                  <a:srgbClr val="FFFFFF"/>
                </a:solidFill>
                <a:latin typeface="MS Reference Sans Serif" panose="020B0604030504040204" pitchFamily="34" charset="0"/>
                <a:cs typeface="Arial"/>
              </a:rPr>
              <a:t> </a:t>
            </a:r>
            <a:r>
              <a:rPr sz="3600" spc="25" dirty="0">
                <a:solidFill>
                  <a:srgbClr val="FFFFFF"/>
                </a:solidFill>
                <a:latin typeface="MS Reference Sans Serif" panose="020B0604030504040204" pitchFamily="34" charset="0"/>
                <a:cs typeface="Arial"/>
              </a:rPr>
              <a:t>km)</a:t>
            </a:r>
            <a:endParaRPr lang="en-US" sz="3600" spc="25" dirty="0">
              <a:latin typeface="MS Reference Sans Serif" panose="020B0604030504040204" pitchFamily="34" charset="0"/>
              <a:cs typeface="Arial"/>
            </a:endParaRPr>
          </a:p>
        </p:txBody>
      </p:sp>
      <p:pic>
        <p:nvPicPr>
          <p:cNvPr id="8" name="Resim 7">
            <a:extLst>
              <a:ext uri="{FF2B5EF4-FFF2-40B4-BE49-F238E27FC236}">
                <a16:creationId xmlns:a16="http://schemas.microsoft.com/office/drawing/2014/main" id="{794E3122-8B6B-11BE-3A2A-E74EA3D7E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9450" y="2092135"/>
            <a:ext cx="11065199" cy="438188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57609" y="3216236"/>
            <a:ext cx="15901839" cy="239837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99809" y="1050606"/>
            <a:ext cx="13173965" cy="683413"/>
          </a:xfrm>
          <a:prstGeom prst="rect">
            <a:avLst/>
          </a:prstGeom>
        </p:spPr>
      </p:pic>
      <p:sp>
        <p:nvSpPr>
          <p:cNvPr id="3" name="object 3"/>
          <p:cNvSpPr txBox="1"/>
          <p:nvPr/>
        </p:nvSpPr>
        <p:spPr>
          <a:xfrm>
            <a:off x="1180980" y="8156697"/>
            <a:ext cx="17771322" cy="1609415"/>
          </a:xfrm>
          <a:prstGeom prst="rect">
            <a:avLst/>
          </a:prstGeom>
        </p:spPr>
        <p:txBody>
          <a:bodyPr vert="horz" wrap="square" lIns="0" tIns="313690" rIns="0" bIns="0" rtlCol="0">
            <a:spAutoFit/>
          </a:bodyPr>
          <a:lstStyle/>
          <a:p>
            <a:pPr marL="12700">
              <a:lnSpc>
                <a:spcPct val="100000"/>
              </a:lnSpc>
              <a:spcBef>
                <a:spcPts val="2470"/>
              </a:spcBef>
            </a:pPr>
            <a:r>
              <a:rPr sz="4800" b="1" spc="120" dirty="0">
                <a:solidFill>
                  <a:srgbClr val="869FFF"/>
                </a:solidFill>
                <a:latin typeface="MS Reference Sans Serif" panose="020B0604030504040204" pitchFamily="34" charset="0"/>
                <a:cs typeface="Arial"/>
              </a:rPr>
              <a:t>Explanation:</a:t>
            </a:r>
            <a:r>
              <a:rPr lang="tr-TR" sz="4800" b="1" spc="120" dirty="0">
                <a:solidFill>
                  <a:srgbClr val="869FFF"/>
                </a:solidFill>
                <a:latin typeface="MS Reference Sans Serif" panose="020B0604030504040204" pitchFamily="34" charset="0"/>
                <a:cs typeface="Arial"/>
              </a:rPr>
              <a:t> </a:t>
            </a:r>
            <a:r>
              <a:rPr sz="3600" dirty="0">
                <a:solidFill>
                  <a:srgbClr val="FFFFFF"/>
                </a:solidFill>
                <a:latin typeface="MS Reference Sans Serif" panose="020B0604030504040204" pitchFamily="34" charset="0"/>
                <a:cs typeface="Arial"/>
              </a:rPr>
              <a:t>The</a:t>
            </a:r>
            <a:r>
              <a:rPr sz="3600" spc="-25" dirty="0">
                <a:solidFill>
                  <a:srgbClr val="FFFFFF"/>
                </a:solidFill>
                <a:latin typeface="MS Reference Sans Serif" panose="020B0604030504040204" pitchFamily="34" charset="0"/>
                <a:cs typeface="Arial"/>
              </a:rPr>
              <a:t> </a:t>
            </a:r>
            <a:r>
              <a:rPr sz="3600" spc="145" dirty="0">
                <a:solidFill>
                  <a:srgbClr val="FFFFFF"/>
                </a:solidFill>
                <a:latin typeface="MS Reference Sans Serif" panose="020B0604030504040204" pitchFamily="34" charset="0"/>
                <a:cs typeface="Arial"/>
              </a:rPr>
              <a:t>chart</a:t>
            </a:r>
            <a:r>
              <a:rPr sz="3600" spc="-25" dirty="0">
                <a:solidFill>
                  <a:srgbClr val="FFFFFF"/>
                </a:solidFill>
                <a:latin typeface="MS Reference Sans Serif" panose="020B0604030504040204" pitchFamily="34" charset="0"/>
                <a:cs typeface="Arial"/>
              </a:rPr>
              <a:t> </a:t>
            </a:r>
            <a:r>
              <a:rPr sz="3600" spc="95" dirty="0">
                <a:solidFill>
                  <a:srgbClr val="FFFFFF"/>
                </a:solidFill>
                <a:latin typeface="MS Reference Sans Serif" panose="020B0604030504040204" pitchFamily="34" charset="0"/>
                <a:cs typeface="Arial"/>
              </a:rPr>
              <a:t>clearly</a:t>
            </a:r>
            <a:r>
              <a:rPr sz="3600" spc="-25" dirty="0">
                <a:solidFill>
                  <a:srgbClr val="FFFFFF"/>
                </a:solidFill>
                <a:latin typeface="MS Reference Sans Serif" panose="020B0604030504040204" pitchFamily="34" charset="0"/>
                <a:cs typeface="Arial"/>
              </a:rPr>
              <a:t> </a:t>
            </a:r>
            <a:r>
              <a:rPr sz="3600" spc="70" dirty="0">
                <a:solidFill>
                  <a:srgbClr val="FFFFFF"/>
                </a:solidFill>
                <a:latin typeface="MS Reference Sans Serif" panose="020B0604030504040204" pitchFamily="34" charset="0"/>
                <a:cs typeface="Arial"/>
              </a:rPr>
              <a:t>shows</a:t>
            </a:r>
            <a:r>
              <a:rPr sz="3600" spc="-25" dirty="0">
                <a:solidFill>
                  <a:srgbClr val="FFFFFF"/>
                </a:solidFill>
                <a:latin typeface="MS Reference Sans Serif" panose="020B0604030504040204" pitchFamily="34" charset="0"/>
                <a:cs typeface="Arial"/>
              </a:rPr>
              <a:t> </a:t>
            </a:r>
            <a:r>
              <a:rPr sz="3600" spc="140" dirty="0">
                <a:solidFill>
                  <a:srgbClr val="FFFFFF"/>
                </a:solidFill>
                <a:latin typeface="MS Reference Sans Serif" panose="020B0604030504040204" pitchFamily="34" charset="0"/>
                <a:cs typeface="Arial"/>
              </a:rPr>
              <a:t>that</a:t>
            </a:r>
            <a:r>
              <a:rPr sz="3600" spc="-25" dirty="0">
                <a:solidFill>
                  <a:srgbClr val="FFFFFF"/>
                </a:solidFill>
                <a:latin typeface="MS Reference Sans Serif" panose="020B0604030504040204" pitchFamily="34" charset="0"/>
                <a:cs typeface="Arial"/>
              </a:rPr>
              <a:t> </a:t>
            </a:r>
            <a:r>
              <a:rPr sz="3600" spc="185" dirty="0">
                <a:solidFill>
                  <a:srgbClr val="FFFFFF"/>
                </a:solidFill>
                <a:latin typeface="MS Reference Sans Serif" panose="020B0604030504040204" pitchFamily="34" charset="0"/>
                <a:cs typeface="Arial"/>
              </a:rPr>
              <a:t>from</a:t>
            </a:r>
            <a:r>
              <a:rPr sz="3600" spc="-25" dirty="0">
                <a:solidFill>
                  <a:srgbClr val="FFFFFF"/>
                </a:solidFill>
                <a:latin typeface="MS Reference Sans Serif" panose="020B0604030504040204" pitchFamily="34" charset="0"/>
                <a:cs typeface="Arial"/>
              </a:rPr>
              <a:t> </a:t>
            </a:r>
            <a:r>
              <a:rPr sz="3600" spc="55" dirty="0">
                <a:solidFill>
                  <a:srgbClr val="FFFFFF"/>
                </a:solidFill>
                <a:latin typeface="MS Reference Sans Serif" panose="020B0604030504040204" pitchFamily="34" charset="0"/>
                <a:cs typeface="Arial"/>
              </a:rPr>
              <a:t>all</a:t>
            </a:r>
            <a:r>
              <a:rPr sz="3600" spc="-20" dirty="0">
                <a:solidFill>
                  <a:srgbClr val="FFFFFF"/>
                </a:solidFill>
                <a:latin typeface="MS Reference Sans Serif" panose="020B0604030504040204" pitchFamily="34" charset="0"/>
                <a:cs typeface="Arial"/>
              </a:rPr>
              <a:t> </a:t>
            </a:r>
            <a:r>
              <a:rPr sz="3600" spc="140" dirty="0">
                <a:solidFill>
                  <a:srgbClr val="FFFFFF"/>
                </a:solidFill>
                <a:latin typeface="MS Reference Sans Serif" panose="020B0604030504040204" pitchFamily="34" charset="0"/>
                <a:cs typeface="Arial"/>
              </a:rPr>
              <a:t>the</a:t>
            </a:r>
            <a:r>
              <a:rPr sz="3600" spc="-25" dirty="0">
                <a:solidFill>
                  <a:srgbClr val="FFFFFF"/>
                </a:solidFill>
                <a:latin typeface="MS Reference Sans Serif" panose="020B0604030504040204" pitchFamily="34" charset="0"/>
                <a:cs typeface="Arial"/>
              </a:rPr>
              <a:t> </a:t>
            </a:r>
            <a:r>
              <a:rPr sz="3600" dirty="0">
                <a:solidFill>
                  <a:srgbClr val="FFFFFF"/>
                </a:solidFill>
                <a:latin typeface="MS Reference Sans Serif" panose="020B0604030504040204" pitchFamily="34" charset="0"/>
                <a:cs typeface="Arial"/>
              </a:rPr>
              <a:t>sites,</a:t>
            </a:r>
            <a:r>
              <a:rPr sz="3600" spc="-25" dirty="0">
                <a:solidFill>
                  <a:srgbClr val="FFFFFF"/>
                </a:solidFill>
                <a:latin typeface="MS Reference Sans Serif" panose="020B0604030504040204" pitchFamily="34" charset="0"/>
                <a:cs typeface="Arial"/>
              </a:rPr>
              <a:t> </a:t>
            </a:r>
            <a:r>
              <a:rPr sz="3600" spc="-100" dirty="0">
                <a:solidFill>
                  <a:srgbClr val="FFFFFF"/>
                </a:solidFill>
                <a:latin typeface="MS Reference Sans Serif" panose="020B0604030504040204" pitchFamily="34" charset="0"/>
                <a:cs typeface="Arial"/>
              </a:rPr>
              <a:t>KSC</a:t>
            </a:r>
            <a:r>
              <a:rPr sz="3600" spc="-25" dirty="0">
                <a:solidFill>
                  <a:srgbClr val="FFFFFF"/>
                </a:solidFill>
                <a:latin typeface="MS Reference Sans Serif" panose="020B0604030504040204" pitchFamily="34" charset="0"/>
                <a:cs typeface="Arial"/>
              </a:rPr>
              <a:t> </a:t>
            </a:r>
            <a:r>
              <a:rPr sz="3600" spc="-90" dirty="0">
                <a:solidFill>
                  <a:srgbClr val="FFFFFF"/>
                </a:solidFill>
                <a:latin typeface="MS Reference Sans Serif" panose="020B0604030504040204" pitchFamily="34" charset="0"/>
                <a:cs typeface="Arial"/>
              </a:rPr>
              <a:t>LC-</a:t>
            </a:r>
            <a:r>
              <a:rPr sz="3600" spc="120" dirty="0">
                <a:solidFill>
                  <a:srgbClr val="FFFFFF"/>
                </a:solidFill>
                <a:latin typeface="MS Reference Sans Serif" panose="020B0604030504040204" pitchFamily="34" charset="0"/>
                <a:cs typeface="Arial"/>
              </a:rPr>
              <a:t>39A</a:t>
            </a:r>
            <a:r>
              <a:rPr sz="3600" spc="-25" dirty="0">
                <a:solidFill>
                  <a:srgbClr val="FFFFFF"/>
                </a:solidFill>
                <a:latin typeface="MS Reference Sans Serif" panose="020B0604030504040204" pitchFamily="34" charset="0"/>
                <a:cs typeface="Arial"/>
              </a:rPr>
              <a:t> </a:t>
            </a:r>
            <a:r>
              <a:rPr sz="3600" dirty="0">
                <a:solidFill>
                  <a:srgbClr val="FFFFFF"/>
                </a:solidFill>
                <a:latin typeface="MS Reference Sans Serif" panose="020B0604030504040204" pitchFamily="34" charset="0"/>
                <a:cs typeface="Arial"/>
              </a:rPr>
              <a:t>has</a:t>
            </a:r>
            <a:r>
              <a:rPr sz="3600" spc="-25" dirty="0">
                <a:solidFill>
                  <a:srgbClr val="FFFFFF"/>
                </a:solidFill>
                <a:latin typeface="MS Reference Sans Serif" panose="020B0604030504040204" pitchFamily="34" charset="0"/>
                <a:cs typeface="Arial"/>
              </a:rPr>
              <a:t> </a:t>
            </a:r>
            <a:r>
              <a:rPr sz="3600" spc="140" dirty="0">
                <a:solidFill>
                  <a:srgbClr val="FFFFFF"/>
                </a:solidFill>
                <a:latin typeface="MS Reference Sans Serif" panose="020B0604030504040204" pitchFamily="34" charset="0"/>
                <a:cs typeface="Arial"/>
              </a:rPr>
              <a:t>the</a:t>
            </a:r>
            <a:r>
              <a:rPr sz="3600" spc="-25" dirty="0">
                <a:solidFill>
                  <a:srgbClr val="FFFFFF"/>
                </a:solidFill>
                <a:latin typeface="MS Reference Sans Serif" panose="020B0604030504040204" pitchFamily="34" charset="0"/>
                <a:cs typeface="Arial"/>
              </a:rPr>
              <a:t> </a:t>
            </a:r>
            <a:r>
              <a:rPr sz="3600" spc="125" dirty="0">
                <a:solidFill>
                  <a:srgbClr val="FFFFFF"/>
                </a:solidFill>
                <a:latin typeface="MS Reference Sans Serif" panose="020B0604030504040204" pitchFamily="34" charset="0"/>
                <a:cs typeface="Arial"/>
              </a:rPr>
              <a:t>most </a:t>
            </a:r>
            <a:r>
              <a:rPr sz="3600" spc="80" dirty="0">
                <a:solidFill>
                  <a:srgbClr val="FFFFFF"/>
                </a:solidFill>
                <a:latin typeface="MS Reference Sans Serif" panose="020B0604030504040204" pitchFamily="34" charset="0"/>
                <a:cs typeface="Arial"/>
              </a:rPr>
              <a:t>successful</a:t>
            </a:r>
            <a:r>
              <a:rPr sz="3600" spc="-20" dirty="0">
                <a:solidFill>
                  <a:srgbClr val="FFFFFF"/>
                </a:solidFill>
                <a:latin typeface="MS Reference Sans Serif" panose="020B0604030504040204" pitchFamily="34" charset="0"/>
                <a:cs typeface="Arial"/>
              </a:rPr>
              <a:t> </a:t>
            </a:r>
            <a:r>
              <a:rPr sz="3600" spc="65" dirty="0">
                <a:solidFill>
                  <a:srgbClr val="FFFFFF"/>
                </a:solidFill>
                <a:latin typeface="MS Reference Sans Serif" panose="020B0604030504040204" pitchFamily="34" charset="0"/>
                <a:cs typeface="Arial"/>
              </a:rPr>
              <a:t>launches.</a:t>
            </a:r>
            <a:endParaRPr sz="3400" dirty="0">
              <a:latin typeface="MS Reference Sans Serif" panose="020B0604030504040204" pitchFamily="34" charset="0"/>
              <a:cs typeface="Arial"/>
            </a:endParaRPr>
          </a:p>
        </p:txBody>
      </p:sp>
      <p:pic>
        <p:nvPicPr>
          <p:cNvPr id="4" name="object 4"/>
          <p:cNvPicPr/>
          <p:nvPr/>
        </p:nvPicPr>
        <p:blipFill>
          <a:blip r:embed="rId3" cstate="print"/>
          <a:stretch>
            <a:fillRect/>
          </a:stretch>
        </p:blipFill>
        <p:spPr>
          <a:xfrm>
            <a:off x="1151797" y="2513012"/>
            <a:ext cx="17800505" cy="562515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66792" y="1055883"/>
            <a:ext cx="17835603" cy="838215"/>
          </a:xfrm>
          <a:prstGeom prst="rect">
            <a:avLst/>
          </a:prstGeom>
        </p:spPr>
      </p:pic>
      <p:sp>
        <p:nvSpPr>
          <p:cNvPr id="3" name="object 3"/>
          <p:cNvSpPr txBox="1"/>
          <p:nvPr/>
        </p:nvSpPr>
        <p:spPr>
          <a:xfrm>
            <a:off x="1180980" y="8156697"/>
            <a:ext cx="17392650" cy="1609415"/>
          </a:xfrm>
          <a:prstGeom prst="rect">
            <a:avLst/>
          </a:prstGeom>
        </p:spPr>
        <p:txBody>
          <a:bodyPr vert="horz" wrap="square" lIns="0" tIns="313690" rIns="0" bIns="0" rtlCol="0">
            <a:spAutoFit/>
          </a:bodyPr>
          <a:lstStyle/>
          <a:p>
            <a:pPr marL="12700" algn="just">
              <a:lnSpc>
                <a:spcPct val="100000"/>
              </a:lnSpc>
              <a:spcBef>
                <a:spcPts val="2470"/>
              </a:spcBef>
            </a:pPr>
            <a:r>
              <a:rPr sz="4800" b="1" spc="120" dirty="0">
                <a:solidFill>
                  <a:srgbClr val="869FFF"/>
                </a:solidFill>
                <a:latin typeface="MS Reference Sans Serif" panose="020B0604030504040204" pitchFamily="34" charset="0"/>
                <a:cs typeface="Arial"/>
              </a:rPr>
              <a:t>Explanation:</a:t>
            </a:r>
            <a:r>
              <a:rPr lang="tr-TR" sz="4800" b="1" spc="120" dirty="0">
                <a:solidFill>
                  <a:srgbClr val="869FFF"/>
                </a:solidFill>
                <a:latin typeface="MS Reference Sans Serif" panose="020B0604030504040204" pitchFamily="34" charset="0"/>
                <a:cs typeface="Arial"/>
              </a:rPr>
              <a:t> </a:t>
            </a:r>
            <a:r>
              <a:rPr sz="3600" spc="-100" dirty="0">
                <a:solidFill>
                  <a:srgbClr val="FFFFFF"/>
                </a:solidFill>
                <a:latin typeface="MS Reference Sans Serif" panose="020B0604030504040204" pitchFamily="34" charset="0"/>
                <a:cs typeface="Arial"/>
              </a:rPr>
              <a:t>KSC</a:t>
            </a:r>
            <a:r>
              <a:rPr sz="3600" spc="-65" dirty="0">
                <a:solidFill>
                  <a:srgbClr val="FFFFFF"/>
                </a:solidFill>
                <a:latin typeface="MS Reference Sans Serif" panose="020B0604030504040204" pitchFamily="34" charset="0"/>
                <a:cs typeface="Arial"/>
              </a:rPr>
              <a:t> </a:t>
            </a:r>
            <a:r>
              <a:rPr sz="3600" spc="-90" dirty="0">
                <a:solidFill>
                  <a:srgbClr val="FFFFFF"/>
                </a:solidFill>
                <a:latin typeface="MS Reference Sans Serif" panose="020B0604030504040204" pitchFamily="34" charset="0"/>
                <a:cs typeface="Arial"/>
              </a:rPr>
              <a:t>LC-</a:t>
            </a:r>
            <a:r>
              <a:rPr sz="3600" spc="120" dirty="0">
                <a:solidFill>
                  <a:srgbClr val="FFFFFF"/>
                </a:solidFill>
                <a:latin typeface="MS Reference Sans Serif" panose="020B0604030504040204" pitchFamily="34" charset="0"/>
                <a:cs typeface="Arial"/>
              </a:rPr>
              <a:t>39A</a:t>
            </a:r>
            <a:r>
              <a:rPr sz="3600" spc="-60" dirty="0">
                <a:solidFill>
                  <a:srgbClr val="FFFFFF"/>
                </a:solidFill>
                <a:latin typeface="MS Reference Sans Serif" panose="020B0604030504040204" pitchFamily="34" charset="0"/>
                <a:cs typeface="Arial"/>
              </a:rPr>
              <a:t> </a:t>
            </a:r>
            <a:r>
              <a:rPr sz="3600" dirty="0">
                <a:solidFill>
                  <a:srgbClr val="FFFFFF"/>
                </a:solidFill>
                <a:latin typeface="MS Reference Sans Serif" panose="020B0604030504040204" pitchFamily="34" charset="0"/>
                <a:cs typeface="Arial"/>
              </a:rPr>
              <a:t>has</a:t>
            </a:r>
            <a:r>
              <a:rPr sz="3600" spc="-60" dirty="0">
                <a:solidFill>
                  <a:srgbClr val="FFFFFF"/>
                </a:solidFill>
                <a:latin typeface="MS Reference Sans Serif" panose="020B0604030504040204" pitchFamily="34" charset="0"/>
                <a:cs typeface="Arial"/>
              </a:rPr>
              <a:t> </a:t>
            </a:r>
            <a:r>
              <a:rPr sz="3600" spc="140" dirty="0">
                <a:solidFill>
                  <a:srgbClr val="FFFFFF"/>
                </a:solidFill>
                <a:latin typeface="MS Reference Sans Serif" panose="020B0604030504040204" pitchFamily="34" charset="0"/>
                <a:cs typeface="Arial"/>
              </a:rPr>
              <a:t>the</a:t>
            </a:r>
            <a:r>
              <a:rPr sz="3600" spc="-60" dirty="0">
                <a:solidFill>
                  <a:srgbClr val="FFFFFF"/>
                </a:solidFill>
                <a:latin typeface="MS Reference Sans Serif" panose="020B0604030504040204" pitchFamily="34" charset="0"/>
                <a:cs typeface="Arial"/>
              </a:rPr>
              <a:t> </a:t>
            </a:r>
            <a:r>
              <a:rPr sz="3600" spc="120" dirty="0">
                <a:solidFill>
                  <a:srgbClr val="FFFFFF"/>
                </a:solidFill>
                <a:latin typeface="MS Reference Sans Serif" panose="020B0604030504040204" pitchFamily="34" charset="0"/>
                <a:cs typeface="Arial"/>
              </a:rPr>
              <a:t>highest</a:t>
            </a:r>
            <a:r>
              <a:rPr sz="3600" spc="-60" dirty="0">
                <a:solidFill>
                  <a:srgbClr val="FFFFFF"/>
                </a:solidFill>
                <a:latin typeface="MS Reference Sans Serif" panose="020B0604030504040204" pitchFamily="34" charset="0"/>
                <a:cs typeface="Arial"/>
              </a:rPr>
              <a:t> </a:t>
            </a:r>
            <a:r>
              <a:rPr sz="3600" spc="114" dirty="0">
                <a:solidFill>
                  <a:srgbClr val="FFFFFF"/>
                </a:solidFill>
                <a:latin typeface="MS Reference Sans Serif" panose="020B0604030504040204" pitchFamily="34" charset="0"/>
                <a:cs typeface="Arial"/>
              </a:rPr>
              <a:t>launch</a:t>
            </a:r>
            <a:r>
              <a:rPr sz="3600" spc="-65" dirty="0">
                <a:solidFill>
                  <a:srgbClr val="FFFFFF"/>
                </a:solidFill>
                <a:latin typeface="MS Reference Sans Serif" panose="020B0604030504040204" pitchFamily="34" charset="0"/>
                <a:cs typeface="Arial"/>
              </a:rPr>
              <a:t> </a:t>
            </a:r>
            <a:r>
              <a:rPr sz="3600" spc="55" dirty="0">
                <a:solidFill>
                  <a:srgbClr val="FFFFFF"/>
                </a:solidFill>
                <a:latin typeface="MS Reference Sans Serif" panose="020B0604030504040204" pitchFamily="34" charset="0"/>
                <a:cs typeface="Arial"/>
              </a:rPr>
              <a:t>success</a:t>
            </a:r>
            <a:r>
              <a:rPr sz="3600" spc="-60" dirty="0">
                <a:solidFill>
                  <a:srgbClr val="FFFFFF"/>
                </a:solidFill>
                <a:latin typeface="MS Reference Sans Serif" panose="020B0604030504040204" pitchFamily="34" charset="0"/>
                <a:cs typeface="Arial"/>
              </a:rPr>
              <a:t> </a:t>
            </a:r>
            <a:r>
              <a:rPr sz="3600" spc="90" dirty="0">
                <a:solidFill>
                  <a:srgbClr val="FFFFFF"/>
                </a:solidFill>
                <a:latin typeface="MS Reference Sans Serif" panose="020B0604030504040204" pitchFamily="34" charset="0"/>
                <a:cs typeface="Arial"/>
              </a:rPr>
              <a:t>rate</a:t>
            </a:r>
            <a:r>
              <a:rPr sz="3600" spc="-60" dirty="0">
                <a:solidFill>
                  <a:srgbClr val="FFFFFF"/>
                </a:solidFill>
                <a:latin typeface="MS Reference Sans Serif" panose="020B0604030504040204" pitchFamily="34" charset="0"/>
                <a:cs typeface="Arial"/>
              </a:rPr>
              <a:t> </a:t>
            </a:r>
            <a:r>
              <a:rPr sz="3600" spc="-40" dirty="0">
                <a:solidFill>
                  <a:srgbClr val="FFFFFF"/>
                </a:solidFill>
                <a:latin typeface="MS Reference Sans Serif" panose="020B0604030504040204" pitchFamily="34" charset="0"/>
                <a:cs typeface="Arial"/>
              </a:rPr>
              <a:t>(76.9%)</a:t>
            </a:r>
            <a:r>
              <a:rPr sz="3600" spc="-60" dirty="0">
                <a:solidFill>
                  <a:srgbClr val="FFFFFF"/>
                </a:solidFill>
                <a:latin typeface="MS Reference Sans Serif" panose="020B0604030504040204" pitchFamily="34" charset="0"/>
                <a:cs typeface="Arial"/>
              </a:rPr>
              <a:t> </a:t>
            </a:r>
            <a:r>
              <a:rPr sz="3600" spc="180" dirty="0">
                <a:solidFill>
                  <a:srgbClr val="FFFFFF"/>
                </a:solidFill>
                <a:latin typeface="MS Reference Sans Serif" panose="020B0604030504040204" pitchFamily="34" charset="0"/>
                <a:cs typeface="Arial"/>
              </a:rPr>
              <a:t>with</a:t>
            </a:r>
            <a:r>
              <a:rPr sz="3600" spc="-60" dirty="0">
                <a:solidFill>
                  <a:srgbClr val="FFFFFF"/>
                </a:solidFill>
                <a:latin typeface="MS Reference Sans Serif" panose="020B0604030504040204" pitchFamily="34" charset="0"/>
                <a:cs typeface="Arial"/>
              </a:rPr>
              <a:t> </a:t>
            </a:r>
            <a:r>
              <a:rPr sz="3600" dirty="0">
                <a:solidFill>
                  <a:srgbClr val="FFFFFF"/>
                </a:solidFill>
                <a:latin typeface="MS Reference Sans Serif" panose="020B0604030504040204" pitchFamily="34" charset="0"/>
                <a:cs typeface="Arial"/>
              </a:rPr>
              <a:t>10</a:t>
            </a:r>
            <a:r>
              <a:rPr sz="3600" spc="-65" dirty="0">
                <a:solidFill>
                  <a:srgbClr val="FFFFFF"/>
                </a:solidFill>
                <a:latin typeface="MS Reference Sans Serif" panose="020B0604030504040204" pitchFamily="34" charset="0"/>
                <a:cs typeface="Arial"/>
              </a:rPr>
              <a:t> </a:t>
            </a:r>
            <a:r>
              <a:rPr sz="3600" spc="80" dirty="0">
                <a:solidFill>
                  <a:srgbClr val="FFFFFF"/>
                </a:solidFill>
                <a:latin typeface="MS Reference Sans Serif" panose="020B0604030504040204" pitchFamily="34" charset="0"/>
                <a:cs typeface="Arial"/>
              </a:rPr>
              <a:t>successful</a:t>
            </a:r>
            <a:r>
              <a:rPr sz="3600" spc="-60" dirty="0">
                <a:solidFill>
                  <a:srgbClr val="FFFFFF"/>
                </a:solidFill>
                <a:latin typeface="MS Reference Sans Serif" panose="020B0604030504040204" pitchFamily="34" charset="0"/>
                <a:cs typeface="Arial"/>
              </a:rPr>
              <a:t> </a:t>
            </a:r>
            <a:r>
              <a:rPr sz="3600" spc="65" dirty="0">
                <a:solidFill>
                  <a:srgbClr val="FFFFFF"/>
                </a:solidFill>
                <a:latin typeface="MS Reference Sans Serif" panose="020B0604030504040204" pitchFamily="34" charset="0"/>
                <a:cs typeface="Arial"/>
              </a:rPr>
              <a:t>and </a:t>
            </a:r>
            <a:r>
              <a:rPr sz="3600" spc="120" dirty="0">
                <a:solidFill>
                  <a:srgbClr val="FFFFFF"/>
                </a:solidFill>
                <a:latin typeface="MS Reference Sans Serif" panose="020B0604030504040204" pitchFamily="34" charset="0"/>
                <a:cs typeface="Arial"/>
              </a:rPr>
              <a:t>only</a:t>
            </a:r>
            <a:r>
              <a:rPr sz="3600" spc="-35" dirty="0">
                <a:solidFill>
                  <a:srgbClr val="FFFFFF"/>
                </a:solidFill>
                <a:latin typeface="MS Reference Sans Serif" panose="020B0604030504040204" pitchFamily="34" charset="0"/>
                <a:cs typeface="Arial"/>
              </a:rPr>
              <a:t> </a:t>
            </a:r>
            <a:r>
              <a:rPr sz="3600" spc="150" dirty="0">
                <a:solidFill>
                  <a:srgbClr val="FFFFFF"/>
                </a:solidFill>
                <a:latin typeface="MS Reference Sans Serif" panose="020B0604030504040204" pitchFamily="34" charset="0"/>
                <a:cs typeface="Arial"/>
              </a:rPr>
              <a:t>3</a:t>
            </a:r>
            <a:r>
              <a:rPr sz="3600" spc="-30" dirty="0">
                <a:solidFill>
                  <a:srgbClr val="FFFFFF"/>
                </a:solidFill>
                <a:latin typeface="MS Reference Sans Serif" panose="020B0604030504040204" pitchFamily="34" charset="0"/>
                <a:cs typeface="Arial"/>
              </a:rPr>
              <a:t> </a:t>
            </a:r>
            <a:r>
              <a:rPr sz="3600" spc="100" dirty="0">
                <a:solidFill>
                  <a:srgbClr val="FFFFFF"/>
                </a:solidFill>
                <a:latin typeface="MS Reference Sans Serif" panose="020B0604030504040204" pitchFamily="34" charset="0"/>
                <a:cs typeface="Arial"/>
              </a:rPr>
              <a:t>failed</a:t>
            </a:r>
            <a:r>
              <a:rPr sz="3600" spc="-30" dirty="0">
                <a:solidFill>
                  <a:srgbClr val="FFFFFF"/>
                </a:solidFill>
                <a:latin typeface="MS Reference Sans Serif" panose="020B0604030504040204" pitchFamily="34" charset="0"/>
                <a:cs typeface="Arial"/>
              </a:rPr>
              <a:t> </a:t>
            </a:r>
            <a:r>
              <a:rPr sz="3600" spc="80" dirty="0">
                <a:solidFill>
                  <a:srgbClr val="FFFFFF"/>
                </a:solidFill>
                <a:latin typeface="MS Reference Sans Serif" panose="020B0604030504040204" pitchFamily="34" charset="0"/>
                <a:cs typeface="Arial"/>
              </a:rPr>
              <a:t>landings.</a:t>
            </a:r>
            <a:endParaRPr sz="3600" dirty="0">
              <a:latin typeface="MS Reference Sans Serif" panose="020B0604030504040204" pitchFamily="34" charset="0"/>
              <a:cs typeface="Arial"/>
            </a:endParaRPr>
          </a:p>
        </p:txBody>
      </p:sp>
      <p:pic>
        <p:nvPicPr>
          <p:cNvPr id="4" name="object 4"/>
          <p:cNvPicPr/>
          <p:nvPr/>
        </p:nvPicPr>
        <p:blipFill>
          <a:blip r:embed="rId3" cstate="print"/>
          <a:stretch>
            <a:fillRect/>
          </a:stretch>
        </p:blipFill>
        <p:spPr>
          <a:xfrm>
            <a:off x="1151797" y="2513012"/>
            <a:ext cx="17800505" cy="562515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07445" y="1068126"/>
            <a:ext cx="17757308" cy="813693"/>
          </a:xfrm>
          <a:prstGeom prst="rect">
            <a:avLst/>
          </a:prstGeom>
        </p:spPr>
      </p:pic>
      <p:sp>
        <p:nvSpPr>
          <p:cNvPr id="3" name="object 3"/>
          <p:cNvSpPr txBox="1">
            <a:spLocks noGrp="1"/>
          </p:cNvSpPr>
          <p:nvPr>
            <p:ph type="title"/>
          </p:nvPr>
        </p:nvSpPr>
        <p:spPr>
          <a:xfrm>
            <a:off x="1207445" y="8032567"/>
            <a:ext cx="18141005" cy="2174954"/>
          </a:xfrm>
          <a:prstGeom prst="rect">
            <a:avLst/>
          </a:prstGeom>
        </p:spPr>
        <p:txBody>
          <a:bodyPr vert="horz" wrap="square" lIns="0" tIns="12700" rIns="0" bIns="0" rtlCol="0">
            <a:spAutoFit/>
          </a:bodyPr>
          <a:lstStyle/>
          <a:p>
            <a:pPr marL="12700">
              <a:lnSpc>
                <a:spcPct val="100000"/>
              </a:lnSpc>
              <a:spcBef>
                <a:spcPts val="100"/>
              </a:spcBef>
            </a:pPr>
            <a:r>
              <a:rPr sz="4450" spc="130" dirty="0" err="1">
                <a:solidFill>
                  <a:srgbClr val="869FFF"/>
                </a:solidFill>
                <a:latin typeface="MS Reference Sans Serif" panose="020B0604030504040204" pitchFamily="34" charset="0"/>
              </a:rPr>
              <a:t>Explanation:</a:t>
            </a:r>
            <a:r>
              <a:rPr lang="en-US" sz="4800" dirty="0" err="1">
                <a:solidFill>
                  <a:srgbClr val="FFFFFF"/>
                </a:solidFill>
                <a:latin typeface="Arial"/>
                <a:cs typeface="Arial"/>
              </a:rPr>
              <a:t>The</a:t>
            </a:r>
            <a:r>
              <a:rPr lang="en-US" sz="4800" spc="-45" dirty="0">
                <a:solidFill>
                  <a:srgbClr val="FFFFFF"/>
                </a:solidFill>
                <a:latin typeface="Arial"/>
                <a:cs typeface="Arial"/>
              </a:rPr>
              <a:t> </a:t>
            </a:r>
            <a:r>
              <a:rPr lang="en-US" sz="4800" spc="125" dirty="0">
                <a:solidFill>
                  <a:srgbClr val="FFFFFF"/>
                </a:solidFill>
                <a:latin typeface="Arial"/>
                <a:cs typeface="Arial"/>
              </a:rPr>
              <a:t>charts</a:t>
            </a:r>
            <a:r>
              <a:rPr lang="en-US" sz="4800" spc="-40" dirty="0">
                <a:solidFill>
                  <a:srgbClr val="FFFFFF"/>
                </a:solidFill>
                <a:latin typeface="Arial"/>
                <a:cs typeface="Arial"/>
              </a:rPr>
              <a:t> </a:t>
            </a:r>
            <a:r>
              <a:rPr lang="en-US" sz="4800" spc="105" dirty="0">
                <a:solidFill>
                  <a:srgbClr val="FFFFFF"/>
                </a:solidFill>
                <a:latin typeface="Arial"/>
                <a:cs typeface="Arial"/>
              </a:rPr>
              <a:t>show </a:t>
            </a:r>
            <a:r>
              <a:rPr lang="en-US" sz="4800" spc="180" dirty="0">
                <a:solidFill>
                  <a:srgbClr val="FFFFFF"/>
                </a:solidFill>
                <a:latin typeface="Arial"/>
                <a:cs typeface="Arial"/>
              </a:rPr>
              <a:t>that</a:t>
            </a:r>
            <a:r>
              <a:rPr lang="en-US" sz="4800" spc="-50" dirty="0">
                <a:solidFill>
                  <a:srgbClr val="FFFFFF"/>
                </a:solidFill>
                <a:latin typeface="Arial"/>
                <a:cs typeface="Arial"/>
              </a:rPr>
              <a:t> </a:t>
            </a:r>
            <a:r>
              <a:rPr lang="en-US" sz="4800" spc="80" dirty="0">
                <a:solidFill>
                  <a:srgbClr val="FFFFFF"/>
                </a:solidFill>
                <a:latin typeface="Arial"/>
                <a:cs typeface="Arial"/>
              </a:rPr>
              <a:t>payloads </a:t>
            </a:r>
            <a:r>
              <a:rPr lang="en-US" sz="4800" spc="160" dirty="0">
                <a:solidFill>
                  <a:srgbClr val="FFFFFF"/>
                </a:solidFill>
                <a:latin typeface="Arial"/>
                <a:cs typeface="Arial"/>
              </a:rPr>
              <a:t>between</a:t>
            </a:r>
            <a:r>
              <a:rPr lang="en-US" sz="4800" spc="-30" dirty="0">
                <a:solidFill>
                  <a:srgbClr val="FFFFFF"/>
                </a:solidFill>
                <a:latin typeface="Arial"/>
                <a:cs typeface="Arial"/>
              </a:rPr>
              <a:t> </a:t>
            </a:r>
            <a:r>
              <a:rPr lang="en-US" sz="4800" spc="330" dirty="0">
                <a:solidFill>
                  <a:srgbClr val="FFFFFF"/>
                </a:solidFill>
                <a:latin typeface="Arial"/>
                <a:cs typeface="Arial"/>
              </a:rPr>
              <a:t>2000 </a:t>
            </a:r>
            <a:r>
              <a:rPr lang="en-US" sz="4800" spc="105" dirty="0">
                <a:solidFill>
                  <a:srgbClr val="FFFFFF"/>
                </a:solidFill>
                <a:latin typeface="Arial"/>
                <a:cs typeface="Arial"/>
              </a:rPr>
              <a:t>and</a:t>
            </a:r>
            <a:r>
              <a:rPr lang="en-US" sz="4800" spc="-45" dirty="0">
                <a:solidFill>
                  <a:srgbClr val="FFFFFF"/>
                </a:solidFill>
                <a:latin typeface="Arial"/>
                <a:cs typeface="Arial"/>
              </a:rPr>
              <a:t> </a:t>
            </a:r>
            <a:r>
              <a:rPr lang="en-US" sz="4800" spc="280" dirty="0">
                <a:solidFill>
                  <a:srgbClr val="FFFFFF"/>
                </a:solidFill>
                <a:latin typeface="Arial"/>
                <a:cs typeface="Arial"/>
              </a:rPr>
              <a:t>5500</a:t>
            </a:r>
            <a:r>
              <a:rPr lang="en-US" sz="4800" spc="-40" dirty="0">
                <a:solidFill>
                  <a:srgbClr val="FFFFFF"/>
                </a:solidFill>
                <a:latin typeface="Arial"/>
                <a:cs typeface="Arial"/>
              </a:rPr>
              <a:t> </a:t>
            </a:r>
            <a:r>
              <a:rPr lang="en-US" sz="4800" spc="140" dirty="0">
                <a:solidFill>
                  <a:srgbClr val="FFFFFF"/>
                </a:solidFill>
                <a:latin typeface="Arial"/>
                <a:cs typeface="Arial"/>
              </a:rPr>
              <a:t>kg</a:t>
            </a:r>
            <a:r>
              <a:rPr lang="en-US" sz="4800" spc="-45" dirty="0">
                <a:solidFill>
                  <a:srgbClr val="FFFFFF"/>
                </a:solidFill>
                <a:latin typeface="Arial"/>
                <a:cs typeface="Arial"/>
              </a:rPr>
              <a:t> </a:t>
            </a:r>
            <a:r>
              <a:rPr lang="en-US" sz="4800" spc="-20" dirty="0">
                <a:solidFill>
                  <a:srgbClr val="FFFFFF"/>
                </a:solidFill>
                <a:latin typeface="Arial"/>
                <a:cs typeface="Arial"/>
              </a:rPr>
              <a:t>have </a:t>
            </a:r>
            <a:r>
              <a:rPr lang="en-US" sz="4800" spc="160" dirty="0">
                <a:solidFill>
                  <a:srgbClr val="FFFFFF"/>
                </a:solidFill>
                <a:latin typeface="Arial"/>
                <a:cs typeface="Arial"/>
              </a:rPr>
              <a:t>the</a:t>
            </a:r>
            <a:r>
              <a:rPr lang="en-US" sz="4800" spc="-40" dirty="0">
                <a:solidFill>
                  <a:srgbClr val="FFFFFF"/>
                </a:solidFill>
                <a:latin typeface="Arial"/>
                <a:cs typeface="Arial"/>
              </a:rPr>
              <a:t> </a:t>
            </a:r>
            <a:r>
              <a:rPr lang="en-US" sz="4800" spc="130" dirty="0">
                <a:solidFill>
                  <a:srgbClr val="FFFFFF"/>
                </a:solidFill>
                <a:latin typeface="Arial"/>
                <a:cs typeface="Arial"/>
              </a:rPr>
              <a:t>highest </a:t>
            </a:r>
            <a:r>
              <a:rPr lang="en-US" sz="4800" spc="65" dirty="0">
                <a:solidFill>
                  <a:srgbClr val="FFFFFF"/>
                </a:solidFill>
                <a:latin typeface="Arial"/>
                <a:cs typeface="Arial"/>
              </a:rPr>
              <a:t>success</a:t>
            </a:r>
            <a:r>
              <a:rPr lang="en-US" sz="4800" spc="-30" dirty="0">
                <a:solidFill>
                  <a:srgbClr val="FFFFFF"/>
                </a:solidFill>
                <a:latin typeface="Arial"/>
                <a:cs typeface="Arial"/>
              </a:rPr>
              <a:t> </a:t>
            </a:r>
            <a:r>
              <a:rPr lang="en-US" sz="4800" spc="70" dirty="0">
                <a:solidFill>
                  <a:srgbClr val="FFFFFF"/>
                </a:solidFill>
                <a:latin typeface="Arial"/>
                <a:cs typeface="Arial"/>
              </a:rPr>
              <a:t>rate.</a:t>
            </a:r>
            <a:br>
              <a:rPr lang="en-US" sz="4800" dirty="0">
                <a:latin typeface="Arial"/>
                <a:cs typeface="Arial"/>
              </a:rPr>
            </a:br>
            <a:endParaRPr sz="4450" dirty="0">
              <a:solidFill>
                <a:srgbClr val="869FFF"/>
              </a:solidFill>
              <a:latin typeface="MS Reference Sans Serif" panose="020B0604030504040204" pitchFamily="34" charset="0"/>
            </a:endParaRPr>
          </a:p>
        </p:txBody>
      </p:sp>
      <p:pic>
        <p:nvPicPr>
          <p:cNvPr id="6" name="object 6"/>
          <p:cNvPicPr/>
          <p:nvPr/>
        </p:nvPicPr>
        <p:blipFill>
          <a:blip r:embed="rId3" cstate="print"/>
          <a:stretch>
            <a:fillRect/>
          </a:stretch>
        </p:blipFill>
        <p:spPr>
          <a:xfrm>
            <a:off x="2355850" y="2284965"/>
            <a:ext cx="15392400" cy="53444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21400" y="1055884"/>
            <a:ext cx="4906154" cy="678136"/>
          </a:xfrm>
          <a:prstGeom prst="rect">
            <a:avLst/>
          </a:prstGeom>
        </p:spPr>
      </p:pic>
      <p:sp>
        <p:nvSpPr>
          <p:cNvPr id="3" name="object 3"/>
          <p:cNvSpPr txBox="1"/>
          <p:nvPr/>
        </p:nvSpPr>
        <p:spPr>
          <a:xfrm>
            <a:off x="1674860" y="2393194"/>
            <a:ext cx="16987789" cy="6905417"/>
          </a:xfrm>
          <a:prstGeom prst="rect">
            <a:avLst/>
          </a:prstGeom>
        </p:spPr>
        <p:txBody>
          <a:bodyPr vert="horz" wrap="square" lIns="0" tIns="12065" rIns="0" bIns="0" rtlCol="0">
            <a:spAutoFit/>
          </a:bodyPr>
          <a:lstStyle/>
          <a:p>
            <a:pPr marL="14604" marR="5080" algn="just">
              <a:lnSpc>
                <a:spcPct val="109400"/>
              </a:lnSpc>
              <a:spcBef>
                <a:spcPts val="95"/>
              </a:spcBef>
            </a:pP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SpaceX</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is</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the</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leading</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company</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in</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commercial</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space</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travel,</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as</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they</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have</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made</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it</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more</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affordable.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They</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offer</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the</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Falcon</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9</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rocket</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launch</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on</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their</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website</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for</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62</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million</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dollars,</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which</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is</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significantly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cheaper</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than</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other</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providers</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whose</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prices</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start</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at</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165</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million</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dollars</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each.</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This</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is</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because</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SpaceX</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2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is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able</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to</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reuse</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the</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first</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stage</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of</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their</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rockets.</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Therefore,</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by</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determining</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whether</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or</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not</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the</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first</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stage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will</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land</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successfully,</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we</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can</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predict</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the</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cost</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of</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launch.</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Using</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publicly</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available</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information</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2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and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machine</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learning</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models,</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we</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aim</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to</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predict</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whether</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SpaceX</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will</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be</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able</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to</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reuse</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the</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first</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stage</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2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of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their</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rocket.</a:t>
            </a:r>
            <a:endParaRPr sz="32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algn="just">
              <a:lnSpc>
                <a:spcPct val="100000"/>
              </a:lnSpc>
              <a:spcBef>
                <a:spcPts val="50"/>
              </a:spcBef>
            </a:pPr>
            <a:endParaRPr sz="40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12700" algn="just">
              <a:lnSpc>
                <a:spcPct val="100000"/>
              </a:lnSpc>
            </a:pP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At</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this</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point,</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some</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questions</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come</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to</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mind:</a:t>
            </a:r>
            <a:endParaRPr sz="32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12700" marR="193040" algn="just">
              <a:lnSpc>
                <a:spcPct val="102499"/>
              </a:lnSpc>
            </a:pP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In</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what</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ways</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do</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factors</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like</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payload</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mass,</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launch</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location,</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number</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of</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flights,</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and</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orbits</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impact</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2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the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success</a:t>
            </a:r>
            <a:r>
              <a:rPr sz="3200" spc="5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rate</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of</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the</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first</a:t>
            </a:r>
            <a:r>
              <a:rPr sz="3200" spc="5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stage</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landing?</a:t>
            </a:r>
            <a:endParaRPr sz="32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12700" algn="just">
              <a:lnSpc>
                <a:spcPct val="100000"/>
              </a:lnSpc>
              <a:spcBef>
                <a:spcPts val="80"/>
              </a:spcBef>
            </a:pP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Is</a:t>
            </a:r>
            <a:r>
              <a:rPr sz="3200" spc="5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there</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an</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upward</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trend</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in</a:t>
            </a:r>
            <a:r>
              <a:rPr sz="3200" spc="5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the</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success</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rate</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over</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time?</a:t>
            </a:r>
            <a:endParaRPr sz="32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12700" algn="just">
              <a:lnSpc>
                <a:spcPct val="100000"/>
              </a:lnSpc>
              <a:spcBef>
                <a:spcPts val="80"/>
              </a:spcBef>
            </a:pP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Additionally,</a:t>
            </a:r>
            <a:r>
              <a:rPr sz="3200" spc="7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which</a:t>
            </a:r>
            <a:r>
              <a:rPr sz="3200" spc="8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algorithm</a:t>
            </a:r>
            <a:r>
              <a:rPr sz="3200" spc="8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would</a:t>
            </a:r>
            <a:r>
              <a:rPr sz="3200" spc="7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be</a:t>
            </a:r>
            <a:r>
              <a:rPr sz="3200" spc="8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most</a:t>
            </a:r>
            <a:r>
              <a:rPr sz="3200" spc="8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effective</a:t>
            </a:r>
            <a:r>
              <a:rPr sz="3200" spc="8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for</a:t>
            </a:r>
            <a:r>
              <a:rPr sz="3200" spc="7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binary</a:t>
            </a:r>
            <a:r>
              <a:rPr sz="3200" spc="8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classification</a:t>
            </a:r>
            <a:r>
              <a:rPr sz="3200" spc="8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in</a:t>
            </a:r>
            <a:r>
              <a:rPr sz="3200" spc="8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this</a:t>
            </a:r>
            <a:r>
              <a:rPr sz="3200" spc="7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scenario?</a:t>
            </a:r>
            <a:endParaRPr sz="32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27156" y="3216236"/>
            <a:ext cx="10145743" cy="256478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03605" y="1050607"/>
            <a:ext cx="9346144" cy="830299"/>
          </a:xfrm>
          <a:prstGeom prst="rect">
            <a:avLst/>
          </a:prstGeom>
        </p:spPr>
      </p:pic>
      <p:sp>
        <p:nvSpPr>
          <p:cNvPr id="3" name="object 3"/>
          <p:cNvSpPr txBox="1"/>
          <p:nvPr/>
        </p:nvSpPr>
        <p:spPr>
          <a:xfrm>
            <a:off x="679450" y="2301875"/>
            <a:ext cx="8358384" cy="7672613"/>
          </a:xfrm>
          <a:prstGeom prst="rect">
            <a:avLst/>
          </a:prstGeom>
        </p:spPr>
        <p:txBody>
          <a:bodyPr vert="horz" wrap="square" lIns="0" tIns="283210" rIns="0" bIns="0" rtlCol="0">
            <a:spAutoFit/>
          </a:bodyPr>
          <a:lstStyle/>
          <a:p>
            <a:pPr marL="12700" algn="just">
              <a:lnSpc>
                <a:spcPct val="100000"/>
              </a:lnSpc>
              <a:spcBef>
                <a:spcPts val="2230"/>
              </a:spcBef>
            </a:pPr>
            <a:r>
              <a:rPr sz="4800" spc="110" dirty="0">
                <a:solidFill>
                  <a:srgbClr val="869FFF"/>
                </a:solidFill>
                <a:latin typeface="Arial"/>
                <a:cs typeface="Arial"/>
              </a:rPr>
              <a:t>Explanation:</a:t>
            </a:r>
            <a:r>
              <a:rPr lang="tr-TR" sz="4800" spc="110" dirty="0">
                <a:solidFill>
                  <a:srgbClr val="869FFF"/>
                </a:solidFill>
                <a:latin typeface="Arial"/>
                <a:cs typeface="Arial"/>
              </a:rPr>
              <a:t> </a:t>
            </a:r>
            <a:r>
              <a:rPr lang="en-US" sz="3600" b="0" i="0" dirty="0">
                <a:solidFill>
                  <a:srgbClr val="D1D5DB"/>
                </a:solidFill>
                <a:effectLst/>
                <a:latin typeface="MS Reference Sans Serif" panose="020B0604030504040204" pitchFamily="34" charset="0"/>
              </a:rPr>
              <a:t>According to the Test Set results, it is not possible to determine which method performs the best, as the scores may be influenced by the limited sample size of 18. Therefore, to further evaluate all methods, the entire Dataset was tested. The overall Dataset scores indicate that the Decision Tree Model is the most effective, as it has higher scores and the highest accuracy compared to the other models.</a:t>
            </a:r>
            <a:endParaRPr sz="3000" dirty="0">
              <a:latin typeface="MS Reference Sans Serif" panose="020B0604030504040204" pitchFamily="34" charset="0"/>
              <a:cs typeface="Arial"/>
            </a:endParaRPr>
          </a:p>
        </p:txBody>
      </p:sp>
      <p:pic>
        <p:nvPicPr>
          <p:cNvPr id="4" name="object 4"/>
          <p:cNvPicPr/>
          <p:nvPr/>
        </p:nvPicPr>
        <p:blipFill>
          <a:blip r:embed="rId3" cstate="print"/>
          <a:stretch>
            <a:fillRect/>
          </a:stretch>
        </p:blipFill>
        <p:spPr>
          <a:xfrm>
            <a:off x="10893967" y="3518521"/>
            <a:ext cx="6801600" cy="2094177"/>
          </a:xfrm>
          <a:prstGeom prst="rect">
            <a:avLst/>
          </a:prstGeom>
        </p:spPr>
      </p:pic>
      <p:sp>
        <p:nvSpPr>
          <p:cNvPr id="5" name="object 5"/>
          <p:cNvSpPr txBox="1">
            <a:spLocks noGrp="1"/>
          </p:cNvSpPr>
          <p:nvPr>
            <p:ph type="title"/>
          </p:nvPr>
        </p:nvSpPr>
        <p:spPr>
          <a:xfrm>
            <a:off x="9570049" y="2420299"/>
            <a:ext cx="8978458" cy="570028"/>
          </a:xfrm>
          <a:prstGeom prst="rect">
            <a:avLst/>
          </a:prstGeom>
        </p:spPr>
        <p:txBody>
          <a:bodyPr vert="horz" wrap="square" lIns="0" tIns="15875" rIns="0" bIns="0" rtlCol="0">
            <a:spAutoFit/>
          </a:bodyPr>
          <a:lstStyle/>
          <a:p>
            <a:pPr marL="12700">
              <a:lnSpc>
                <a:spcPct val="100000"/>
              </a:lnSpc>
              <a:spcBef>
                <a:spcPts val="125"/>
              </a:spcBef>
            </a:pPr>
            <a:r>
              <a:rPr sz="3600" b="1" spc="105" dirty="0">
                <a:solidFill>
                  <a:srgbClr val="869FFF"/>
                </a:solidFill>
                <a:latin typeface="MS Reference Sans Serif" panose="020B0604030504040204" pitchFamily="34" charset="0"/>
              </a:rPr>
              <a:t>Scores</a:t>
            </a:r>
            <a:r>
              <a:rPr sz="3600" b="1" spc="-125" dirty="0">
                <a:solidFill>
                  <a:srgbClr val="869FFF"/>
                </a:solidFill>
                <a:latin typeface="MS Reference Sans Serif" panose="020B0604030504040204" pitchFamily="34" charset="0"/>
              </a:rPr>
              <a:t> </a:t>
            </a:r>
            <a:r>
              <a:rPr sz="3600" b="1" spc="160" dirty="0">
                <a:solidFill>
                  <a:srgbClr val="869FFF"/>
                </a:solidFill>
                <a:latin typeface="MS Reference Sans Serif" panose="020B0604030504040204" pitchFamily="34" charset="0"/>
              </a:rPr>
              <a:t>and</a:t>
            </a:r>
            <a:r>
              <a:rPr sz="3600" b="1" spc="-125" dirty="0">
                <a:solidFill>
                  <a:srgbClr val="869FFF"/>
                </a:solidFill>
                <a:latin typeface="MS Reference Sans Serif" panose="020B0604030504040204" pitchFamily="34" charset="0"/>
              </a:rPr>
              <a:t> </a:t>
            </a:r>
            <a:r>
              <a:rPr sz="3600" b="1" spc="175" dirty="0">
                <a:solidFill>
                  <a:srgbClr val="869FFF"/>
                </a:solidFill>
                <a:latin typeface="MS Reference Sans Serif" panose="020B0604030504040204" pitchFamily="34" charset="0"/>
              </a:rPr>
              <a:t>Accuracy</a:t>
            </a:r>
            <a:r>
              <a:rPr sz="3600" b="1" spc="-125" dirty="0">
                <a:solidFill>
                  <a:srgbClr val="869FFF"/>
                </a:solidFill>
                <a:latin typeface="MS Reference Sans Serif" panose="020B0604030504040204" pitchFamily="34" charset="0"/>
              </a:rPr>
              <a:t> </a:t>
            </a:r>
            <a:r>
              <a:rPr sz="3600" b="1" spc="254" dirty="0">
                <a:solidFill>
                  <a:srgbClr val="869FFF"/>
                </a:solidFill>
                <a:latin typeface="MS Reference Sans Serif" panose="020B0604030504040204" pitchFamily="34" charset="0"/>
              </a:rPr>
              <a:t>of</a:t>
            </a:r>
            <a:r>
              <a:rPr sz="3600" b="1" spc="-120" dirty="0">
                <a:solidFill>
                  <a:srgbClr val="869FFF"/>
                </a:solidFill>
                <a:latin typeface="MS Reference Sans Serif" panose="020B0604030504040204" pitchFamily="34" charset="0"/>
              </a:rPr>
              <a:t> </a:t>
            </a:r>
            <a:r>
              <a:rPr sz="3600" b="1" spc="200" dirty="0">
                <a:solidFill>
                  <a:srgbClr val="869FFF"/>
                </a:solidFill>
                <a:latin typeface="MS Reference Sans Serif" panose="020B0604030504040204" pitchFamily="34" charset="0"/>
              </a:rPr>
              <a:t>the</a:t>
            </a:r>
            <a:r>
              <a:rPr sz="3600" b="1" spc="-125" dirty="0">
                <a:solidFill>
                  <a:srgbClr val="869FFF"/>
                </a:solidFill>
                <a:latin typeface="MS Reference Sans Serif" panose="020B0604030504040204" pitchFamily="34" charset="0"/>
              </a:rPr>
              <a:t> </a:t>
            </a:r>
            <a:r>
              <a:rPr sz="3600" b="1" dirty="0">
                <a:solidFill>
                  <a:srgbClr val="869FFF"/>
                </a:solidFill>
                <a:latin typeface="MS Reference Sans Serif" panose="020B0604030504040204" pitchFamily="34" charset="0"/>
              </a:rPr>
              <a:t>Test</a:t>
            </a:r>
            <a:r>
              <a:rPr sz="3600" b="1" spc="-125" dirty="0">
                <a:solidFill>
                  <a:srgbClr val="869FFF"/>
                </a:solidFill>
                <a:latin typeface="MS Reference Sans Serif" panose="020B0604030504040204" pitchFamily="34" charset="0"/>
              </a:rPr>
              <a:t> </a:t>
            </a:r>
            <a:r>
              <a:rPr sz="3600" b="1" spc="75" dirty="0">
                <a:solidFill>
                  <a:srgbClr val="869FFF"/>
                </a:solidFill>
                <a:latin typeface="MS Reference Sans Serif" panose="020B0604030504040204" pitchFamily="34" charset="0"/>
              </a:rPr>
              <a:t>Set</a:t>
            </a:r>
            <a:endParaRPr sz="3600" b="1" dirty="0">
              <a:solidFill>
                <a:srgbClr val="869FFF"/>
              </a:solidFill>
              <a:latin typeface="MS Reference Sans Serif" panose="020B0604030504040204" pitchFamily="34" charset="0"/>
            </a:endParaRPr>
          </a:p>
        </p:txBody>
      </p:sp>
      <p:sp>
        <p:nvSpPr>
          <p:cNvPr id="6" name="object 6"/>
          <p:cNvSpPr txBox="1"/>
          <p:nvPr/>
        </p:nvSpPr>
        <p:spPr>
          <a:xfrm>
            <a:off x="9591639" y="6936785"/>
            <a:ext cx="10061611" cy="570028"/>
          </a:xfrm>
          <a:prstGeom prst="rect">
            <a:avLst/>
          </a:prstGeom>
        </p:spPr>
        <p:txBody>
          <a:bodyPr vert="horz" wrap="square" lIns="0" tIns="15875" rIns="0" bIns="0" rtlCol="0">
            <a:spAutoFit/>
          </a:bodyPr>
          <a:lstStyle/>
          <a:p>
            <a:pPr marL="12700">
              <a:lnSpc>
                <a:spcPct val="100000"/>
              </a:lnSpc>
              <a:spcBef>
                <a:spcPts val="125"/>
              </a:spcBef>
            </a:pPr>
            <a:r>
              <a:rPr sz="3600" b="1" spc="105" dirty="0">
                <a:solidFill>
                  <a:srgbClr val="869FFF"/>
                </a:solidFill>
                <a:latin typeface="Arial"/>
                <a:cs typeface="Arial"/>
              </a:rPr>
              <a:t>Scores</a:t>
            </a:r>
            <a:r>
              <a:rPr sz="3600" b="1" spc="-135" dirty="0">
                <a:solidFill>
                  <a:srgbClr val="869FFF"/>
                </a:solidFill>
                <a:latin typeface="Arial"/>
                <a:cs typeface="Arial"/>
              </a:rPr>
              <a:t> </a:t>
            </a:r>
            <a:r>
              <a:rPr sz="3600" b="1" spc="160" dirty="0">
                <a:solidFill>
                  <a:srgbClr val="869FFF"/>
                </a:solidFill>
                <a:latin typeface="Arial"/>
                <a:cs typeface="Arial"/>
              </a:rPr>
              <a:t>and</a:t>
            </a:r>
            <a:r>
              <a:rPr sz="3600" b="1" spc="-135" dirty="0">
                <a:solidFill>
                  <a:srgbClr val="869FFF"/>
                </a:solidFill>
                <a:latin typeface="Arial"/>
                <a:cs typeface="Arial"/>
              </a:rPr>
              <a:t> </a:t>
            </a:r>
            <a:r>
              <a:rPr sz="3600" b="1" spc="175" dirty="0">
                <a:solidFill>
                  <a:srgbClr val="869FFF"/>
                </a:solidFill>
                <a:latin typeface="Arial"/>
                <a:cs typeface="Arial"/>
              </a:rPr>
              <a:t>Accuracy</a:t>
            </a:r>
            <a:r>
              <a:rPr sz="3600" b="1" spc="-130" dirty="0">
                <a:solidFill>
                  <a:srgbClr val="869FFF"/>
                </a:solidFill>
                <a:latin typeface="Arial"/>
                <a:cs typeface="Arial"/>
              </a:rPr>
              <a:t> </a:t>
            </a:r>
            <a:r>
              <a:rPr sz="3600" b="1" spc="254" dirty="0">
                <a:solidFill>
                  <a:srgbClr val="869FFF"/>
                </a:solidFill>
                <a:latin typeface="Arial"/>
                <a:cs typeface="Arial"/>
              </a:rPr>
              <a:t>of</a:t>
            </a:r>
            <a:r>
              <a:rPr sz="3600" b="1" spc="-135" dirty="0">
                <a:solidFill>
                  <a:srgbClr val="869FFF"/>
                </a:solidFill>
                <a:latin typeface="Arial"/>
                <a:cs typeface="Arial"/>
              </a:rPr>
              <a:t> </a:t>
            </a:r>
            <a:r>
              <a:rPr sz="3600" b="1" spc="200" dirty="0">
                <a:solidFill>
                  <a:srgbClr val="869FFF"/>
                </a:solidFill>
                <a:latin typeface="Arial"/>
                <a:cs typeface="Arial"/>
              </a:rPr>
              <a:t>the</a:t>
            </a:r>
            <a:r>
              <a:rPr sz="3600" b="1" spc="-130" dirty="0">
                <a:solidFill>
                  <a:srgbClr val="869FFF"/>
                </a:solidFill>
                <a:latin typeface="Arial"/>
                <a:cs typeface="Arial"/>
              </a:rPr>
              <a:t> </a:t>
            </a:r>
            <a:r>
              <a:rPr sz="3600" b="1" spc="120" dirty="0">
                <a:solidFill>
                  <a:srgbClr val="869FFF"/>
                </a:solidFill>
                <a:latin typeface="Arial"/>
                <a:cs typeface="Arial"/>
              </a:rPr>
              <a:t>Entire</a:t>
            </a:r>
            <a:r>
              <a:rPr sz="3600" b="1" spc="-135" dirty="0">
                <a:solidFill>
                  <a:srgbClr val="869FFF"/>
                </a:solidFill>
                <a:latin typeface="Arial"/>
                <a:cs typeface="Arial"/>
              </a:rPr>
              <a:t> </a:t>
            </a:r>
            <a:r>
              <a:rPr sz="3600" b="1" spc="75" dirty="0">
                <a:solidFill>
                  <a:srgbClr val="869FFF"/>
                </a:solidFill>
                <a:latin typeface="Arial"/>
                <a:cs typeface="Arial"/>
              </a:rPr>
              <a:t>Data</a:t>
            </a:r>
            <a:r>
              <a:rPr sz="3600" b="1" spc="-135" dirty="0">
                <a:solidFill>
                  <a:srgbClr val="869FFF"/>
                </a:solidFill>
                <a:latin typeface="Arial"/>
                <a:cs typeface="Arial"/>
              </a:rPr>
              <a:t> </a:t>
            </a:r>
            <a:r>
              <a:rPr sz="3600" b="1" spc="75" dirty="0">
                <a:solidFill>
                  <a:srgbClr val="869FFF"/>
                </a:solidFill>
                <a:latin typeface="Arial"/>
                <a:cs typeface="Arial"/>
              </a:rPr>
              <a:t>Set</a:t>
            </a:r>
            <a:endParaRPr sz="3600" b="1" dirty="0">
              <a:solidFill>
                <a:srgbClr val="869FFF"/>
              </a:solidFill>
              <a:latin typeface="Arial"/>
              <a:cs typeface="Arial"/>
            </a:endParaRPr>
          </a:p>
        </p:txBody>
      </p:sp>
      <p:pic>
        <p:nvPicPr>
          <p:cNvPr id="7" name="object 7"/>
          <p:cNvPicPr/>
          <p:nvPr/>
        </p:nvPicPr>
        <p:blipFill>
          <a:blip r:embed="rId4" cstate="print"/>
          <a:stretch>
            <a:fillRect/>
          </a:stretch>
        </p:blipFill>
        <p:spPr>
          <a:xfrm>
            <a:off x="10893967" y="7880311"/>
            <a:ext cx="6806785" cy="209417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643777" y="1050607"/>
            <a:ext cx="6862283" cy="683413"/>
          </a:xfrm>
          <a:prstGeom prst="rect">
            <a:avLst/>
          </a:prstGeom>
        </p:spPr>
      </p:pic>
      <p:sp>
        <p:nvSpPr>
          <p:cNvPr id="4" name="object 4"/>
          <p:cNvSpPr txBox="1"/>
          <p:nvPr/>
        </p:nvSpPr>
        <p:spPr>
          <a:xfrm>
            <a:off x="639451" y="3063875"/>
            <a:ext cx="8991600" cy="2915926"/>
          </a:xfrm>
          <a:prstGeom prst="rect">
            <a:avLst/>
          </a:prstGeom>
        </p:spPr>
        <p:txBody>
          <a:bodyPr vert="horz" wrap="square" lIns="0" tIns="12700" rIns="0" bIns="0" rtlCol="0">
            <a:spAutoFit/>
          </a:bodyPr>
          <a:lstStyle/>
          <a:p>
            <a:pPr marL="12065" marR="5080" algn="just">
              <a:lnSpc>
                <a:spcPct val="108900"/>
              </a:lnSpc>
              <a:spcBef>
                <a:spcPts val="100"/>
              </a:spcBef>
              <a:tabLst>
                <a:tab pos="321310" algn="l"/>
                <a:tab pos="321945" algn="l"/>
              </a:tabLst>
            </a:pPr>
            <a:r>
              <a:rPr lang="tr-TR" sz="4800" b="1" spc="105" dirty="0" err="1">
                <a:solidFill>
                  <a:srgbClr val="869FFF"/>
                </a:solidFill>
                <a:latin typeface="MS Reference Sans Serif" panose="020B0604030504040204" pitchFamily="34" charset="0"/>
              </a:rPr>
              <a:t>Explanation</a:t>
            </a:r>
            <a:r>
              <a:rPr lang="tr-TR" sz="4800" b="1" spc="105" dirty="0">
                <a:solidFill>
                  <a:srgbClr val="869FFF"/>
                </a:solidFill>
                <a:latin typeface="MS Reference Sans Serif" panose="020B0604030504040204" pitchFamily="34" charset="0"/>
              </a:rPr>
              <a:t>:</a:t>
            </a:r>
            <a:r>
              <a:rPr sz="3200" spc="50" dirty="0">
                <a:solidFill>
                  <a:srgbClr val="FFFFFF"/>
                </a:solidFill>
                <a:latin typeface="MS Reference Sans Serif" panose="020B0604030504040204" pitchFamily="34" charset="0"/>
                <a:cs typeface="Arial"/>
              </a:rPr>
              <a:t>Examining</a:t>
            </a:r>
            <a:r>
              <a:rPr lang="tr-TR" sz="3200" spc="-30" dirty="0">
                <a:solidFill>
                  <a:srgbClr val="FFFFFF"/>
                </a:solidFill>
                <a:latin typeface="MS Reference Sans Serif" panose="020B0604030504040204" pitchFamily="34" charset="0"/>
                <a:cs typeface="Arial"/>
              </a:rPr>
              <a:t> </a:t>
            </a:r>
            <a:r>
              <a:rPr sz="3200" spc="100" dirty="0">
                <a:solidFill>
                  <a:srgbClr val="FFFFFF"/>
                </a:solidFill>
                <a:latin typeface="MS Reference Sans Serif" panose="020B0604030504040204" pitchFamily="34" charset="0"/>
                <a:cs typeface="Arial"/>
              </a:rPr>
              <a:t>confusion</a:t>
            </a:r>
            <a:r>
              <a:rPr sz="3200" spc="-25" dirty="0">
                <a:solidFill>
                  <a:srgbClr val="FFFFFF"/>
                </a:solidFill>
                <a:latin typeface="MS Reference Sans Serif" panose="020B0604030504040204" pitchFamily="34" charset="0"/>
                <a:cs typeface="Arial"/>
              </a:rPr>
              <a:t> </a:t>
            </a:r>
            <a:r>
              <a:rPr sz="3200" spc="90" dirty="0">
                <a:solidFill>
                  <a:srgbClr val="FFFFFF"/>
                </a:solidFill>
                <a:latin typeface="MS Reference Sans Serif" panose="020B0604030504040204" pitchFamily="34" charset="0"/>
                <a:cs typeface="Arial"/>
              </a:rPr>
              <a:t>matrix,</a:t>
            </a:r>
            <a:r>
              <a:rPr sz="3200" spc="-30" dirty="0">
                <a:solidFill>
                  <a:srgbClr val="FFFFFF"/>
                </a:solidFill>
                <a:latin typeface="MS Reference Sans Serif" panose="020B0604030504040204" pitchFamily="34" charset="0"/>
                <a:cs typeface="Arial"/>
              </a:rPr>
              <a:t> </a:t>
            </a:r>
            <a:r>
              <a:rPr sz="3200" spc="95" dirty="0">
                <a:solidFill>
                  <a:srgbClr val="FFFFFF"/>
                </a:solidFill>
                <a:latin typeface="MS Reference Sans Serif" panose="020B0604030504040204" pitchFamily="34" charset="0"/>
                <a:cs typeface="Arial"/>
              </a:rPr>
              <a:t>we</a:t>
            </a:r>
            <a:r>
              <a:rPr sz="3200" spc="-25" dirty="0">
                <a:solidFill>
                  <a:srgbClr val="FFFFFF"/>
                </a:solidFill>
                <a:latin typeface="MS Reference Sans Serif" panose="020B0604030504040204" pitchFamily="34" charset="0"/>
                <a:cs typeface="Arial"/>
              </a:rPr>
              <a:t> see </a:t>
            </a:r>
            <a:r>
              <a:rPr sz="3200" spc="110" dirty="0">
                <a:solidFill>
                  <a:srgbClr val="FFFFFF"/>
                </a:solidFill>
                <a:latin typeface="MS Reference Sans Serif" panose="020B0604030504040204" pitchFamily="34" charset="0"/>
                <a:cs typeface="Arial"/>
              </a:rPr>
              <a:t>that</a:t>
            </a:r>
            <a:r>
              <a:rPr sz="3200" spc="-30" dirty="0">
                <a:solidFill>
                  <a:srgbClr val="FFFFFF"/>
                </a:solidFill>
                <a:latin typeface="MS Reference Sans Serif" panose="020B0604030504040204" pitchFamily="34" charset="0"/>
                <a:cs typeface="Arial"/>
              </a:rPr>
              <a:t> </a:t>
            </a:r>
            <a:r>
              <a:rPr sz="3200" spc="110" dirty="0">
                <a:solidFill>
                  <a:srgbClr val="FFFFFF"/>
                </a:solidFill>
                <a:latin typeface="MS Reference Sans Serif" panose="020B0604030504040204" pitchFamily="34" charset="0"/>
                <a:cs typeface="Arial"/>
              </a:rPr>
              <a:t>logistic</a:t>
            </a:r>
            <a:r>
              <a:rPr sz="3200" spc="-30" dirty="0">
                <a:solidFill>
                  <a:srgbClr val="FFFFFF"/>
                </a:solidFill>
                <a:latin typeface="MS Reference Sans Serif" panose="020B0604030504040204" pitchFamily="34" charset="0"/>
                <a:cs typeface="Arial"/>
              </a:rPr>
              <a:t> </a:t>
            </a:r>
            <a:r>
              <a:rPr sz="3200" spc="55" dirty="0">
                <a:solidFill>
                  <a:srgbClr val="FFFFFF"/>
                </a:solidFill>
                <a:latin typeface="MS Reference Sans Serif" panose="020B0604030504040204" pitchFamily="34" charset="0"/>
                <a:cs typeface="Arial"/>
              </a:rPr>
              <a:t>regression</a:t>
            </a:r>
            <a:r>
              <a:rPr sz="3200" spc="-30" dirty="0">
                <a:solidFill>
                  <a:srgbClr val="FFFFFF"/>
                </a:solidFill>
                <a:latin typeface="MS Reference Sans Serif" panose="020B0604030504040204" pitchFamily="34" charset="0"/>
                <a:cs typeface="Arial"/>
              </a:rPr>
              <a:t> </a:t>
            </a:r>
            <a:r>
              <a:rPr sz="3200" spc="70" dirty="0">
                <a:solidFill>
                  <a:srgbClr val="FFFFFF"/>
                </a:solidFill>
                <a:latin typeface="MS Reference Sans Serif" panose="020B0604030504040204" pitchFamily="34" charset="0"/>
                <a:cs typeface="Arial"/>
              </a:rPr>
              <a:t>can</a:t>
            </a:r>
            <a:r>
              <a:rPr sz="3200" spc="-30" dirty="0">
                <a:solidFill>
                  <a:srgbClr val="FFFFFF"/>
                </a:solidFill>
                <a:latin typeface="MS Reference Sans Serif" panose="020B0604030504040204" pitchFamily="34" charset="0"/>
                <a:cs typeface="Arial"/>
              </a:rPr>
              <a:t> </a:t>
            </a:r>
            <a:r>
              <a:rPr sz="3200" spc="80" dirty="0">
                <a:solidFill>
                  <a:srgbClr val="FFFFFF"/>
                </a:solidFill>
                <a:latin typeface="MS Reference Sans Serif" panose="020B0604030504040204" pitchFamily="34" charset="0"/>
                <a:cs typeface="Arial"/>
              </a:rPr>
              <a:t>distinguish </a:t>
            </a:r>
            <a:r>
              <a:rPr sz="3200" spc="100" dirty="0">
                <a:solidFill>
                  <a:srgbClr val="FFFFFF"/>
                </a:solidFill>
                <a:latin typeface="MS Reference Sans Serif" panose="020B0604030504040204" pitchFamily="34" charset="0"/>
                <a:cs typeface="Arial"/>
              </a:rPr>
              <a:t>between</a:t>
            </a:r>
            <a:r>
              <a:rPr sz="3200" spc="-35" dirty="0">
                <a:solidFill>
                  <a:srgbClr val="FFFFFF"/>
                </a:solidFill>
                <a:latin typeface="MS Reference Sans Serif" panose="020B0604030504040204" pitchFamily="34" charset="0"/>
                <a:cs typeface="Arial"/>
              </a:rPr>
              <a:t> </a:t>
            </a:r>
            <a:r>
              <a:rPr sz="3200" spc="110" dirty="0">
                <a:solidFill>
                  <a:srgbClr val="FFFFFF"/>
                </a:solidFill>
                <a:latin typeface="MS Reference Sans Serif" panose="020B0604030504040204" pitchFamily="34" charset="0"/>
                <a:cs typeface="Arial"/>
              </a:rPr>
              <a:t>the</a:t>
            </a:r>
            <a:r>
              <a:rPr sz="3200" spc="-30" dirty="0">
                <a:solidFill>
                  <a:srgbClr val="FFFFFF"/>
                </a:solidFill>
                <a:latin typeface="MS Reference Sans Serif" panose="020B0604030504040204" pitchFamily="34" charset="0"/>
                <a:cs typeface="Arial"/>
              </a:rPr>
              <a:t> </a:t>
            </a:r>
            <a:r>
              <a:rPr sz="3200" spc="110" dirty="0">
                <a:solidFill>
                  <a:srgbClr val="FFFFFF"/>
                </a:solidFill>
                <a:latin typeface="MS Reference Sans Serif" panose="020B0604030504040204" pitchFamily="34" charset="0"/>
                <a:cs typeface="Arial"/>
              </a:rPr>
              <a:t>different</a:t>
            </a:r>
            <a:r>
              <a:rPr sz="3200" spc="-30" dirty="0">
                <a:solidFill>
                  <a:srgbClr val="FFFFFF"/>
                </a:solidFill>
                <a:latin typeface="MS Reference Sans Serif" panose="020B0604030504040204" pitchFamily="34" charset="0"/>
                <a:cs typeface="Arial"/>
              </a:rPr>
              <a:t> </a:t>
            </a:r>
            <a:r>
              <a:rPr sz="3200" dirty="0">
                <a:solidFill>
                  <a:srgbClr val="FFFFFF"/>
                </a:solidFill>
                <a:latin typeface="MS Reference Sans Serif" panose="020B0604030504040204" pitchFamily="34" charset="0"/>
                <a:cs typeface="Arial"/>
              </a:rPr>
              <a:t>classes.</a:t>
            </a:r>
            <a:r>
              <a:rPr sz="3200" spc="-35" dirty="0">
                <a:solidFill>
                  <a:srgbClr val="FFFFFF"/>
                </a:solidFill>
                <a:latin typeface="MS Reference Sans Serif" panose="020B0604030504040204" pitchFamily="34" charset="0"/>
                <a:cs typeface="Arial"/>
              </a:rPr>
              <a:t> </a:t>
            </a:r>
            <a:r>
              <a:rPr sz="3200" dirty="0">
                <a:solidFill>
                  <a:srgbClr val="FFFFFF"/>
                </a:solidFill>
                <a:latin typeface="MS Reference Sans Serif" panose="020B0604030504040204" pitchFamily="34" charset="0"/>
                <a:cs typeface="Arial"/>
              </a:rPr>
              <a:t>We</a:t>
            </a:r>
            <a:r>
              <a:rPr sz="3200" spc="-30" dirty="0">
                <a:solidFill>
                  <a:srgbClr val="FFFFFF"/>
                </a:solidFill>
                <a:latin typeface="MS Reference Sans Serif" panose="020B0604030504040204" pitchFamily="34" charset="0"/>
                <a:cs typeface="Arial"/>
              </a:rPr>
              <a:t> </a:t>
            </a:r>
            <a:r>
              <a:rPr sz="3200" spc="-25" dirty="0">
                <a:solidFill>
                  <a:srgbClr val="FFFFFF"/>
                </a:solidFill>
                <a:latin typeface="MS Reference Sans Serif" panose="020B0604030504040204" pitchFamily="34" charset="0"/>
                <a:cs typeface="Arial"/>
              </a:rPr>
              <a:t>see </a:t>
            </a:r>
            <a:r>
              <a:rPr sz="3200" spc="110" dirty="0">
                <a:solidFill>
                  <a:srgbClr val="FFFFFF"/>
                </a:solidFill>
                <a:latin typeface="MS Reference Sans Serif" panose="020B0604030504040204" pitchFamily="34" charset="0"/>
                <a:cs typeface="Arial"/>
              </a:rPr>
              <a:t>that</a:t>
            </a:r>
            <a:r>
              <a:rPr sz="3200" spc="-5" dirty="0">
                <a:solidFill>
                  <a:srgbClr val="FFFFFF"/>
                </a:solidFill>
                <a:latin typeface="MS Reference Sans Serif" panose="020B0604030504040204" pitchFamily="34" charset="0"/>
                <a:cs typeface="Arial"/>
              </a:rPr>
              <a:t> </a:t>
            </a:r>
            <a:r>
              <a:rPr sz="3200" spc="110" dirty="0">
                <a:solidFill>
                  <a:srgbClr val="FFFFFF"/>
                </a:solidFill>
                <a:latin typeface="MS Reference Sans Serif" panose="020B0604030504040204" pitchFamily="34" charset="0"/>
                <a:cs typeface="Arial"/>
              </a:rPr>
              <a:t>the</a:t>
            </a:r>
            <a:r>
              <a:rPr sz="3200" dirty="0">
                <a:solidFill>
                  <a:srgbClr val="FFFFFF"/>
                </a:solidFill>
                <a:latin typeface="MS Reference Sans Serif" panose="020B0604030504040204" pitchFamily="34" charset="0"/>
                <a:cs typeface="Arial"/>
              </a:rPr>
              <a:t> </a:t>
            </a:r>
            <a:r>
              <a:rPr sz="3200" spc="90" dirty="0">
                <a:solidFill>
                  <a:srgbClr val="FFFFFF"/>
                </a:solidFill>
                <a:latin typeface="MS Reference Sans Serif" panose="020B0604030504040204" pitchFamily="34" charset="0"/>
                <a:cs typeface="Arial"/>
              </a:rPr>
              <a:t>major</a:t>
            </a:r>
            <a:r>
              <a:rPr sz="3200" spc="-5" dirty="0">
                <a:solidFill>
                  <a:srgbClr val="FFFFFF"/>
                </a:solidFill>
                <a:latin typeface="MS Reference Sans Serif" panose="020B0604030504040204" pitchFamily="34" charset="0"/>
                <a:cs typeface="Arial"/>
              </a:rPr>
              <a:t> </a:t>
            </a:r>
            <a:r>
              <a:rPr sz="3200" spc="114" dirty="0">
                <a:solidFill>
                  <a:srgbClr val="FFFFFF"/>
                </a:solidFill>
                <a:latin typeface="MS Reference Sans Serif" panose="020B0604030504040204" pitchFamily="34" charset="0"/>
                <a:cs typeface="Arial"/>
              </a:rPr>
              <a:t>problem</a:t>
            </a:r>
            <a:r>
              <a:rPr sz="3200" dirty="0">
                <a:solidFill>
                  <a:srgbClr val="FFFFFF"/>
                </a:solidFill>
                <a:latin typeface="MS Reference Sans Serif" panose="020B0604030504040204" pitchFamily="34" charset="0"/>
                <a:cs typeface="Arial"/>
              </a:rPr>
              <a:t> is false</a:t>
            </a:r>
            <a:r>
              <a:rPr sz="3200" spc="-5" dirty="0">
                <a:solidFill>
                  <a:srgbClr val="FFFFFF"/>
                </a:solidFill>
                <a:latin typeface="MS Reference Sans Serif" panose="020B0604030504040204" pitchFamily="34" charset="0"/>
                <a:cs typeface="Arial"/>
              </a:rPr>
              <a:t> </a:t>
            </a:r>
            <a:r>
              <a:rPr sz="3200" spc="50" dirty="0">
                <a:solidFill>
                  <a:srgbClr val="FFFFFF"/>
                </a:solidFill>
                <a:latin typeface="MS Reference Sans Serif" panose="020B0604030504040204" pitchFamily="34" charset="0"/>
                <a:cs typeface="Arial"/>
              </a:rPr>
              <a:t>positives.</a:t>
            </a:r>
            <a:endParaRPr sz="2650" dirty="0">
              <a:latin typeface="MS Reference Sans Serif" panose="020B0604030504040204" pitchFamily="34" charset="0"/>
              <a:cs typeface="Arial"/>
            </a:endParaRPr>
          </a:p>
        </p:txBody>
      </p:sp>
      <p:pic>
        <p:nvPicPr>
          <p:cNvPr id="6" name="object 6"/>
          <p:cNvPicPr/>
          <p:nvPr/>
        </p:nvPicPr>
        <p:blipFill>
          <a:blip r:embed="rId3" cstate="print"/>
          <a:stretch>
            <a:fillRect/>
          </a:stretch>
        </p:blipFill>
        <p:spPr>
          <a:xfrm>
            <a:off x="3043507" y="6421423"/>
            <a:ext cx="4183488" cy="3613349"/>
          </a:xfrm>
          <a:prstGeom prst="rect">
            <a:avLst/>
          </a:prstGeom>
        </p:spPr>
      </p:pic>
      <p:pic>
        <p:nvPicPr>
          <p:cNvPr id="10" name="Resim 9">
            <a:extLst>
              <a:ext uri="{FF2B5EF4-FFF2-40B4-BE49-F238E27FC236}">
                <a16:creationId xmlns:a16="http://schemas.microsoft.com/office/drawing/2014/main" id="{13C1F38E-5FD9-51AC-1E01-41AB27DE2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6850" y="3323760"/>
            <a:ext cx="9107799" cy="669513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815782" y="1055884"/>
            <a:ext cx="4481329" cy="678136"/>
          </a:xfrm>
          <a:prstGeom prst="rect">
            <a:avLst/>
          </a:prstGeom>
        </p:spPr>
      </p:pic>
      <p:sp>
        <p:nvSpPr>
          <p:cNvPr id="3" name="object 3"/>
          <p:cNvSpPr txBox="1"/>
          <p:nvPr/>
        </p:nvSpPr>
        <p:spPr>
          <a:xfrm>
            <a:off x="1746250" y="2896549"/>
            <a:ext cx="17182325" cy="2968761"/>
          </a:xfrm>
          <a:prstGeom prst="rect">
            <a:avLst/>
          </a:prstGeom>
        </p:spPr>
        <p:txBody>
          <a:bodyPr vert="horz" wrap="square" lIns="0" tIns="13970" rIns="0" bIns="0" rtlCol="0">
            <a:spAutoFit/>
          </a:bodyPr>
          <a:lstStyle/>
          <a:p>
            <a:pPr marL="380365" indent="-368300">
              <a:lnSpc>
                <a:spcPct val="100000"/>
              </a:lnSpc>
              <a:spcBef>
                <a:spcPts val="110"/>
              </a:spcBef>
              <a:buClr>
                <a:srgbClr val="FFFFFF"/>
              </a:buClr>
              <a:buChar char="•"/>
              <a:tabLst>
                <a:tab pos="380365" algn="l"/>
                <a:tab pos="381000" algn="l"/>
              </a:tabLst>
            </a:pPr>
            <a:r>
              <a:rPr lang="en-US" sz="3200" b="0" i="0" dirty="0">
                <a:solidFill>
                  <a:srgbClr val="D1D5DB"/>
                </a:solidFill>
                <a:effectLst/>
                <a:latin typeface="Söhne"/>
              </a:rPr>
              <a:t>The optimal algorithm for this dataset is the Decision Tree Model. It has been observed that launches carrying a small payload mass have a higher success rate compared to those carrying a larger payload mass. Additionally, most of the launch sites are located near the Equator and close to the coast. The success rate of launches has been observed to increase over time. KSC LC-39A has the highest success rate among all launch sites. Furthermore, all launches that have orbited ES-L1, GEO, HEO, and SSO have had a 100% success rate.</a:t>
            </a:r>
            <a:endParaRPr sz="3150" dirty="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426579" y="1055884"/>
            <a:ext cx="5332737" cy="838215"/>
          </a:xfrm>
          <a:prstGeom prst="rect">
            <a:avLst/>
          </a:prstGeom>
        </p:spPr>
      </p:pic>
      <p:sp>
        <p:nvSpPr>
          <p:cNvPr id="3" name="object 3"/>
          <p:cNvSpPr txBox="1">
            <a:spLocks noGrp="1"/>
          </p:cNvSpPr>
          <p:nvPr>
            <p:ph type="title"/>
          </p:nvPr>
        </p:nvSpPr>
        <p:spPr>
          <a:xfrm>
            <a:off x="2122878" y="2049294"/>
            <a:ext cx="8092549" cy="629018"/>
          </a:xfrm>
          <a:prstGeom prst="rect">
            <a:avLst/>
          </a:prstGeom>
        </p:spPr>
        <p:txBody>
          <a:bodyPr vert="horz" wrap="square" lIns="0" tIns="13335" rIns="0" bIns="0" rtlCol="0">
            <a:spAutoFit/>
          </a:bodyPr>
          <a:lstStyle/>
          <a:p>
            <a:pPr marL="12700">
              <a:lnSpc>
                <a:spcPct val="100000"/>
              </a:lnSpc>
              <a:spcBef>
                <a:spcPts val="105"/>
              </a:spcBef>
            </a:pPr>
            <a:r>
              <a:rPr sz="4000" b="1" spc="-36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Data</a:t>
            </a:r>
            <a:r>
              <a:rPr sz="4000" b="1" spc="-9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b="1" spc="-27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collection</a:t>
            </a:r>
            <a:r>
              <a:rPr sz="4000" b="1" spc="-8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b="1" spc="-35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methodology:</a:t>
            </a:r>
            <a:endParaRPr sz="4000" b="1"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object 4"/>
          <p:cNvSpPr txBox="1"/>
          <p:nvPr/>
        </p:nvSpPr>
        <p:spPr>
          <a:xfrm>
            <a:off x="2064608" y="2815370"/>
            <a:ext cx="16140842" cy="7621316"/>
          </a:xfrm>
          <a:prstGeom prst="rect">
            <a:avLst/>
          </a:prstGeom>
        </p:spPr>
        <p:txBody>
          <a:bodyPr vert="horz" wrap="square" lIns="0" tIns="214629" rIns="0" bIns="0" rtlCol="0">
            <a:spAutoFit/>
          </a:bodyPr>
          <a:lstStyle/>
          <a:p>
            <a:pPr marL="267970" indent="-201295">
              <a:spcBef>
                <a:spcPts val="1689"/>
              </a:spcBef>
              <a:buFont typeface="Arial"/>
              <a:buChar char="-"/>
              <a:tabLst>
                <a:tab pos="268605" algn="l"/>
              </a:tabLst>
            </a:pPr>
            <a:r>
              <a:rPr sz="3200" spc="-1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Using</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8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SpaceX</a:t>
            </a:r>
            <a:r>
              <a:rPr sz="3200" spc="-4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9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Rest</a:t>
            </a:r>
            <a:r>
              <a:rPr sz="3200" spc="-4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2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API</a:t>
            </a:r>
            <a:endParaRPr sz="32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67970" indent="-201295">
              <a:spcBef>
                <a:spcPts val="1600"/>
              </a:spcBef>
              <a:buFont typeface="Arial"/>
              <a:buChar char="-"/>
              <a:tabLst>
                <a:tab pos="268605" algn="l"/>
              </a:tabLst>
            </a:pPr>
            <a:r>
              <a:rPr sz="3200" spc="-1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Using</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3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Web</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4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Scrapping</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2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from</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8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Wikipedia</a:t>
            </a:r>
            <a:endParaRPr sz="32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70485">
              <a:spcBef>
                <a:spcPts val="1160"/>
              </a:spcBef>
            </a:pPr>
            <a:r>
              <a:rPr sz="4000" spc="-38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Performed</a:t>
            </a:r>
            <a:r>
              <a:rPr sz="4000" spc="-125"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31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data</a:t>
            </a:r>
            <a:r>
              <a:rPr sz="4000" spc="-125"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 wrangling</a:t>
            </a:r>
            <a:endParaRPr sz="40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50825" indent="-201295">
              <a:spcBef>
                <a:spcPts val="930"/>
              </a:spcBef>
              <a:buFont typeface="Arial"/>
              <a:buChar char="-"/>
              <a:tabLst>
                <a:tab pos="251460" algn="l"/>
              </a:tabLst>
            </a:pPr>
            <a:r>
              <a:rPr sz="3200" spc="-1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Filtering</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229"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the</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2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data</a:t>
            </a:r>
            <a:endParaRPr sz="32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50825" indent="-201295">
              <a:spcBef>
                <a:spcPts val="1600"/>
              </a:spcBef>
              <a:buFont typeface="Arial"/>
              <a:buChar char="-"/>
              <a:tabLst>
                <a:tab pos="251460" algn="l"/>
              </a:tabLst>
            </a:pPr>
            <a:r>
              <a:rPr sz="3200" spc="-1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Dealing</a:t>
            </a:r>
            <a:r>
              <a:rPr sz="3200" spc="-7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204"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with</a:t>
            </a:r>
            <a:r>
              <a:rPr sz="3200" spc="-7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2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missing</a:t>
            </a:r>
            <a:r>
              <a:rPr sz="3200" spc="-7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values</a:t>
            </a:r>
            <a:endParaRPr sz="32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50825" indent="-201295">
              <a:spcBef>
                <a:spcPts val="1600"/>
              </a:spcBef>
              <a:buFont typeface="Arial"/>
              <a:buChar char="-"/>
              <a:tabLst>
                <a:tab pos="251460" algn="l"/>
              </a:tabLst>
            </a:pPr>
            <a:r>
              <a:rPr sz="3200" spc="-1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Using</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29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One</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27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Hot</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Encoding</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2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to</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21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prepare</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229"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the</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9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data</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2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to</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7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binary</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5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classification</a:t>
            </a:r>
            <a:endParaRPr sz="32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12700" marR="5080">
              <a:spcBef>
                <a:spcPts val="2375"/>
              </a:spcBef>
            </a:pPr>
            <a:r>
              <a:rPr sz="4000" spc="-32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Performed</a:t>
            </a:r>
            <a:r>
              <a:rPr sz="4000" spc="-9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28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exploratory</a:t>
            </a:r>
            <a:r>
              <a:rPr sz="4000" spc="-9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28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data</a:t>
            </a:r>
            <a:r>
              <a:rPr sz="4000" spc="-9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18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analysis</a:t>
            </a:r>
            <a:r>
              <a:rPr sz="4000" spc="-9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29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(EDA)</a:t>
            </a:r>
            <a:r>
              <a:rPr sz="4000" spc="-9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19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using</a:t>
            </a:r>
            <a:r>
              <a:rPr sz="4000" spc="-9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204"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visualization</a:t>
            </a:r>
            <a:r>
              <a:rPr sz="4000" spc="-9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27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and</a:t>
            </a:r>
            <a:r>
              <a:rPr sz="4000" spc="-9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32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SQL </a:t>
            </a:r>
            <a:endParaRPr lang="tr-TR" sz="4000" spc="-32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12700" marR="5080">
              <a:spcBef>
                <a:spcPts val="2375"/>
              </a:spcBef>
            </a:pPr>
            <a:r>
              <a:rPr sz="4000" spc="-32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Performed</a:t>
            </a:r>
            <a:r>
              <a:rPr sz="4000" spc="-10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23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interactive</a:t>
            </a:r>
            <a:r>
              <a:rPr sz="4000" spc="-10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18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visual</a:t>
            </a:r>
            <a:r>
              <a:rPr sz="4000" spc="-10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19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analytics</a:t>
            </a:r>
            <a:r>
              <a:rPr sz="4000" spc="-10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19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using</a:t>
            </a:r>
            <a:r>
              <a:rPr sz="4000" spc="-10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28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Folium</a:t>
            </a:r>
            <a:r>
              <a:rPr sz="4000" spc="-10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27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and</a:t>
            </a:r>
            <a:r>
              <a:rPr sz="4000" spc="-10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24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Plotly</a:t>
            </a:r>
            <a:r>
              <a:rPr sz="4000" spc="-10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2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Dash </a:t>
            </a:r>
            <a:endParaRPr lang="tr-TR" sz="4000" spc="-2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12700" marR="5080">
              <a:spcBef>
                <a:spcPts val="2375"/>
              </a:spcBef>
            </a:pPr>
            <a:r>
              <a:rPr sz="4000" spc="-32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Performed</a:t>
            </a:r>
            <a:r>
              <a:rPr sz="4000" spc="-7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25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predictive</a:t>
            </a:r>
            <a:r>
              <a:rPr sz="4000" spc="-7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18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analysis</a:t>
            </a:r>
            <a:r>
              <a:rPr sz="4000" spc="-7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19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using</a:t>
            </a:r>
            <a:r>
              <a:rPr sz="4000" spc="-7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18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classification</a:t>
            </a:r>
            <a:r>
              <a:rPr sz="4000" spc="-7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29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models</a:t>
            </a:r>
            <a:endParaRPr sz="400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05104" indent="-173355">
              <a:spcBef>
                <a:spcPts val="1360"/>
              </a:spcBef>
              <a:buChar char="-"/>
              <a:tabLst>
                <a:tab pos="205740" algn="l"/>
              </a:tabLst>
            </a:pPr>
            <a:r>
              <a:rPr sz="3200" spc="-1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Building,</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7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tuning</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204"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and</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8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evaluation</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2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of</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4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classification</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21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models</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2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to</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9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ensure</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229"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the</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9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best</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results</a:t>
            </a:r>
            <a:endParaRPr sz="32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26401" y="4671688"/>
            <a:ext cx="7364257" cy="11575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124893" y="1055884"/>
            <a:ext cx="5895653" cy="678136"/>
          </a:xfrm>
          <a:prstGeom prst="rect">
            <a:avLst/>
          </a:prstGeom>
        </p:spPr>
      </p:pic>
      <p:sp>
        <p:nvSpPr>
          <p:cNvPr id="3" name="object 3"/>
          <p:cNvSpPr txBox="1">
            <a:spLocks noGrp="1"/>
          </p:cNvSpPr>
          <p:nvPr>
            <p:ph type="title"/>
          </p:nvPr>
        </p:nvSpPr>
        <p:spPr>
          <a:xfrm>
            <a:off x="1308125" y="2315451"/>
            <a:ext cx="16040735" cy="2228815"/>
          </a:xfrm>
          <a:prstGeom prst="rect">
            <a:avLst/>
          </a:prstGeom>
        </p:spPr>
        <p:txBody>
          <a:bodyPr vert="horz" wrap="square" lIns="0" tIns="12700" rIns="0" bIns="0" rtlCol="0">
            <a:spAutoFit/>
          </a:bodyPr>
          <a:lstStyle/>
          <a:p>
            <a:pPr marL="12700" marR="5080">
              <a:lnSpc>
                <a:spcPct val="100000"/>
              </a:lnSpc>
              <a:spcBef>
                <a:spcPts val="100"/>
              </a:spcBef>
            </a:pPr>
            <a:r>
              <a:rPr sz="3600" spc="-3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To</a:t>
            </a:r>
            <a:r>
              <a:rPr sz="3600" spc="-9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54"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gather</a:t>
            </a:r>
            <a:r>
              <a:rPr sz="3600" spc="-9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comprehensive</a:t>
            </a:r>
            <a:r>
              <a:rPr sz="3600" spc="-9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9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information</a:t>
            </a:r>
            <a:r>
              <a:rPr sz="3600" spc="-9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31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for</a:t>
            </a:r>
            <a:r>
              <a:rPr sz="3600" spc="-9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29"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a:t>
            </a:r>
            <a:r>
              <a:rPr sz="3600" spc="-9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54"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detailed</a:t>
            </a:r>
            <a:r>
              <a:rPr sz="3600" spc="-9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18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analysis</a:t>
            </a:r>
            <a:r>
              <a:rPr sz="3600" spc="-9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34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of</a:t>
            </a:r>
            <a:r>
              <a:rPr sz="3600" spc="-9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4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SpaceX</a:t>
            </a:r>
            <a:r>
              <a:rPr sz="3600" spc="-9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3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launches,</a:t>
            </a:r>
            <a:r>
              <a:rPr sz="3600" spc="-9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34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we</a:t>
            </a:r>
            <a:r>
              <a:rPr sz="3600" spc="-9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29"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utilized</a:t>
            </a:r>
            <a:r>
              <a:rPr sz="3600" spc="-9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3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two</a:t>
            </a:r>
            <a:r>
              <a:rPr sz="3600" spc="-9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31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methods</a:t>
            </a:r>
            <a:r>
              <a:rPr sz="3600" spc="-9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34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of</a:t>
            </a:r>
            <a:r>
              <a:rPr sz="3600" spc="-9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9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data </a:t>
            </a:r>
            <a:r>
              <a:rPr sz="3600" spc="-229"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collection:</a:t>
            </a:r>
            <a:r>
              <a:rPr sz="3600" spc="-10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3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retrieving</a:t>
            </a:r>
            <a:r>
              <a:rPr sz="3600" spc="-10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8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data</a:t>
            </a:r>
            <a:r>
              <a:rPr sz="3600" spc="-1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8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through</a:t>
            </a:r>
            <a:r>
              <a:rPr sz="3600" spc="-10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API</a:t>
            </a:r>
            <a:r>
              <a:rPr sz="3600" spc="-10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54"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requests</a:t>
            </a:r>
            <a:r>
              <a:rPr sz="3600" spc="-1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3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from</a:t>
            </a:r>
            <a:r>
              <a:rPr sz="3600" spc="-10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4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SpaceX</a:t>
            </a:r>
            <a:r>
              <a:rPr sz="3600" spc="-10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REST</a:t>
            </a:r>
            <a:r>
              <a:rPr sz="3600" spc="-1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9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API,</a:t>
            </a:r>
            <a:r>
              <a:rPr sz="3600" spc="-10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and</a:t>
            </a:r>
            <a:r>
              <a:rPr sz="3600" spc="-10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29"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extracting</a:t>
            </a:r>
            <a:r>
              <a:rPr sz="3600" spc="-1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9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information</a:t>
            </a:r>
            <a:r>
              <a:rPr sz="3600" spc="-10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3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from</a:t>
            </a:r>
            <a:r>
              <a:rPr sz="3600" spc="-10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29"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a:t>
            </a:r>
            <a:r>
              <a:rPr sz="3600" spc="-1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table</a:t>
            </a:r>
            <a:r>
              <a:rPr sz="3600" spc="-10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3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on </a:t>
            </a:r>
            <a:r>
              <a:rPr sz="3600" spc="-24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SpaceX's</a:t>
            </a:r>
            <a:r>
              <a:rPr sz="3600" spc="-9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Wikipedia</a:t>
            </a:r>
            <a:r>
              <a:rPr sz="3600" spc="-9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3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page</a:t>
            </a:r>
            <a:r>
              <a:rPr sz="3600" spc="-9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7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by</a:t>
            </a:r>
            <a:r>
              <a:rPr sz="3600" spc="-9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32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web</a:t>
            </a:r>
            <a:r>
              <a:rPr sz="3600" spc="-9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1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scraping.</a:t>
            </a:r>
            <a:r>
              <a:rPr sz="3600" spc="-9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30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Both</a:t>
            </a:r>
            <a:r>
              <a:rPr sz="3600" spc="-9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31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methods</a:t>
            </a:r>
            <a:r>
              <a:rPr sz="3600" spc="-9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31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were</a:t>
            </a:r>
            <a:r>
              <a:rPr sz="3600" spc="-9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1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necessary</a:t>
            </a:r>
            <a:r>
              <a:rPr sz="3600" spc="-9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34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to</a:t>
            </a:r>
            <a:r>
              <a:rPr sz="3600" spc="-9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ensure</a:t>
            </a:r>
            <a:r>
              <a:rPr sz="3600" spc="-9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9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that</a:t>
            </a:r>
            <a:r>
              <a:rPr sz="3600" spc="-9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34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we</a:t>
            </a:r>
            <a:r>
              <a:rPr sz="3600" spc="-9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had</a:t>
            </a:r>
            <a:r>
              <a:rPr sz="3600" spc="-9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1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all</a:t>
            </a:r>
            <a:r>
              <a:rPr sz="3600" spc="-9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3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the</a:t>
            </a:r>
            <a:r>
              <a:rPr sz="3600" spc="-9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28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data</a:t>
            </a:r>
            <a:r>
              <a:rPr sz="3600" spc="-9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600" spc="-3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we </a:t>
            </a:r>
            <a:r>
              <a:rPr sz="3600" spc="-32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needed.</a:t>
            </a:r>
            <a:endParaRPr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object 4"/>
          <p:cNvSpPr txBox="1"/>
          <p:nvPr/>
        </p:nvSpPr>
        <p:spPr>
          <a:xfrm>
            <a:off x="1301961" y="4921526"/>
            <a:ext cx="16040735" cy="4713470"/>
          </a:xfrm>
          <a:prstGeom prst="rect">
            <a:avLst/>
          </a:prstGeom>
        </p:spPr>
        <p:txBody>
          <a:bodyPr vert="horz" wrap="square" lIns="0" tIns="12065" rIns="0" bIns="0" rtlCol="0">
            <a:spAutoFit/>
          </a:bodyPr>
          <a:lstStyle/>
          <a:p>
            <a:pPr marL="15240">
              <a:spcBef>
                <a:spcPts val="95"/>
              </a:spcBef>
            </a:pPr>
            <a:r>
              <a:rPr sz="4000" spc="-30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Data</a:t>
            </a:r>
            <a:r>
              <a:rPr sz="4000" spc="-10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27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Columns</a:t>
            </a:r>
            <a:r>
              <a:rPr sz="4000" spc="-10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26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are</a:t>
            </a:r>
            <a:r>
              <a:rPr sz="4000" spc="-10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27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obtained</a:t>
            </a:r>
            <a:r>
              <a:rPr sz="4000" spc="-10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27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by</a:t>
            </a:r>
            <a:r>
              <a:rPr sz="4000" spc="-10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19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using</a:t>
            </a:r>
            <a:r>
              <a:rPr sz="4000" spc="-10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24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SpaceX</a:t>
            </a:r>
            <a:r>
              <a:rPr sz="4000" spc="-10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28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REST</a:t>
            </a:r>
            <a:r>
              <a:rPr sz="4000" spc="-10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27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API:</a:t>
            </a:r>
            <a:endParaRPr sz="400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9845" marR="5080">
              <a:spcBef>
                <a:spcPts val="2365"/>
              </a:spcBef>
            </a:pPr>
            <a:r>
              <a:rPr sz="3200" spc="8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FlightNumber,</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Date,</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5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BoosterVersion,</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PayloadMass,</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2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Orbit,</a:t>
            </a:r>
            <a:r>
              <a:rPr sz="3200" spc="6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LaunchSite,</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2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Outcome,</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Flights,</a:t>
            </a:r>
            <a:r>
              <a:rPr sz="3200" spc="5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GridFins,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Reused,</a:t>
            </a:r>
            <a:r>
              <a:rPr sz="3200" spc="8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Legs,</a:t>
            </a:r>
            <a:r>
              <a:rPr sz="3200" spc="8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5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LandingPad,</a:t>
            </a:r>
            <a:r>
              <a:rPr sz="3200" spc="8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7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Block,</a:t>
            </a:r>
            <a:r>
              <a:rPr sz="3200" spc="8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6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ReusedCount,</a:t>
            </a:r>
            <a:r>
              <a:rPr sz="3200" spc="8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Serial,</a:t>
            </a:r>
            <a:r>
              <a:rPr sz="3200" spc="8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05"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Longitude,</a:t>
            </a:r>
            <a:r>
              <a:rPr sz="3200" spc="8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90" dirty="0">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Latitude</a:t>
            </a:r>
            <a:endParaRPr sz="32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3020">
              <a:spcBef>
                <a:spcPts val="2095"/>
              </a:spcBef>
            </a:pPr>
            <a:r>
              <a:rPr sz="4000" spc="-30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Data</a:t>
            </a:r>
            <a:r>
              <a:rPr sz="4000" spc="-10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27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Columns</a:t>
            </a:r>
            <a:r>
              <a:rPr sz="4000" spc="-10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26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are</a:t>
            </a:r>
            <a:r>
              <a:rPr sz="4000" spc="-10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27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obtained</a:t>
            </a:r>
            <a:r>
              <a:rPr sz="4000" spc="-10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27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by</a:t>
            </a:r>
            <a:r>
              <a:rPr sz="4000" spc="-10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19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using</a:t>
            </a:r>
            <a:r>
              <a:rPr sz="4000" spc="-10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27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Wikipedia</a:t>
            </a:r>
            <a:r>
              <a:rPr sz="4000" spc="-10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484"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Web</a:t>
            </a:r>
            <a:r>
              <a:rPr sz="4000" spc="-10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4000" spc="-55"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rPr>
              <a:t>Scraping:</a:t>
            </a:r>
            <a:endParaRPr sz="4000" dirty="0">
              <a:solidFill>
                <a:srgbClr val="869FFF"/>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12700" marR="1609090">
              <a:spcBef>
                <a:spcPts val="2445"/>
              </a:spcBef>
            </a:pPr>
            <a:r>
              <a:rPr sz="36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Flight No., Launch site, Payload, PayloadMass, Orbit, Customer, Launch outcome, Version Booster, Booster landing, Date, Time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95181" y="902464"/>
            <a:ext cx="11336577" cy="825021"/>
          </a:xfrm>
          <a:prstGeom prst="rect">
            <a:avLst/>
          </a:prstGeom>
        </p:spPr>
      </p:pic>
      <p:sp>
        <p:nvSpPr>
          <p:cNvPr id="3" name="object 3"/>
          <p:cNvSpPr/>
          <p:nvPr/>
        </p:nvSpPr>
        <p:spPr>
          <a:xfrm>
            <a:off x="451122" y="2267820"/>
            <a:ext cx="2860628" cy="2971855"/>
          </a:xfrm>
          <a:custGeom>
            <a:avLst/>
            <a:gdLst/>
            <a:ahLst/>
            <a:cxnLst/>
            <a:rect l="l" t="t" r="r" b="b"/>
            <a:pathLst>
              <a:path w="3669029"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6" y="103851"/>
                </a:lnTo>
                <a:lnTo>
                  <a:pt x="72519" y="140062"/>
                </a:lnTo>
                <a:lnTo>
                  <a:pt x="46617" y="180614"/>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70" y="3169025"/>
                </a:lnTo>
                <a:lnTo>
                  <a:pt x="3565082" y="3137698"/>
                </a:lnTo>
                <a:lnTo>
                  <a:pt x="3596410" y="3101488"/>
                </a:lnTo>
                <a:lnTo>
                  <a:pt x="3622311"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11" y="180614"/>
                </a:lnTo>
                <a:lnTo>
                  <a:pt x="3596410" y="140062"/>
                </a:lnTo>
                <a:lnTo>
                  <a:pt x="3565082" y="103851"/>
                </a:lnTo>
                <a:lnTo>
                  <a:pt x="3528870" y="72524"/>
                </a:lnTo>
                <a:lnTo>
                  <a:pt x="3488314" y="46623"/>
                </a:lnTo>
                <a:lnTo>
                  <a:pt x="3443957" y="26690"/>
                </a:lnTo>
                <a:lnTo>
                  <a:pt x="3368196" y="7908"/>
                </a:lnTo>
                <a:lnTo>
                  <a:pt x="3320107" y="3336"/>
                </a:lnTo>
                <a:lnTo>
                  <a:pt x="3264027" y="988"/>
                </a:lnTo>
                <a:lnTo>
                  <a:pt x="3199068" y="123"/>
                </a:lnTo>
                <a:lnTo>
                  <a:pt x="3124344" y="0"/>
                </a:lnTo>
                <a:close/>
              </a:path>
            </a:pathLst>
          </a:custGeom>
          <a:solidFill>
            <a:srgbClr val="D5D5D5"/>
          </a:solidFill>
        </p:spPr>
        <p:txBody>
          <a:bodyPr wrap="square" lIns="0" tIns="0" rIns="0" bIns="0" rtlCol="0"/>
          <a:lstStyle/>
          <a:p>
            <a:endParaRPr/>
          </a:p>
        </p:txBody>
      </p:sp>
      <p:sp>
        <p:nvSpPr>
          <p:cNvPr id="4" name="object 4"/>
          <p:cNvSpPr txBox="1"/>
          <p:nvPr/>
        </p:nvSpPr>
        <p:spPr>
          <a:xfrm>
            <a:off x="778668" y="2437308"/>
            <a:ext cx="2075814" cy="2699393"/>
          </a:xfrm>
          <a:prstGeom prst="rect">
            <a:avLst/>
          </a:prstGeom>
        </p:spPr>
        <p:txBody>
          <a:bodyPr vert="horz" wrap="square" lIns="0" tIns="11430" rIns="0" bIns="0" rtlCol="0">
            <a:spAutoFit/>
          </a:bodyPr>
          <a:lstStyle/>
          <a:p>
            <a:pPr marL="12700" marR="5080" algn="ctr">
              <a:lnSpc>
                <a:spcPct val="111000"/>
              </a:lnSpc>
              <a:spcBef>
                <a:spcPts val="90"/>
              </a:spcBef>
            </a:pPr>
            <a:r>
              <a:rPr sz="3200" spc="-180" dirty="0">
                <a:solidFill>
                  <a:srgbClr val="1172DD"/>
                </a:solidFill>
                <a:latin typeface="Microsoft Sans Serif" panose="020B0604020202020204" pitchFamily="34" charset="0"/>
                <a:ea typeface="Microsoft Sans Serif" panose="020B0604020202020204" pitchFamily="34" charset="0"/>
                <a:cs typeface="Microsoft Sans Serif" panose="020B0604020202020204" pitchFamily="34" charset="0"/>
              </a:rPr>
              <a:t>Requesting</a:t>
            </a:r>
            <a:r>
              <a:rPr sz="3200" spc="-60" dirty="0">
                <a:solidFill>
                  <a:srgbClr val="1172DD"/>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200" dirty="0">
                <a:solidFill>
                  <a:srgbClr val="1172DD"/>
                </a:solidFill>
                <a:latin typeface="Microsoft Sans Serif" panose="020B0604020202020204" pitchFamily="34" charset="0"/>
                <a:ea typeface="Microsoft Sans Serif" panose="020B0604020202020204" pitchFamily="34" charset="0"/>
                <a:cs typeface="Microsoft Sans Serif" panose="020B0604020202020204" pitchFamily="34" charset="0"/>
              </a:rPr>
              <a:t>rocket </a:t>
            </a:r>
            <a:r>
              <a:rPr sz="3200" spc="-160" dirty="0">
                <a:solidFill>
                  <a:srgbClr val="1172DD"/>
                </a:solidFill>
                <a:latin typeface="Microsoft Sans Serif" panose="020B0604020202020204" pitchFamily="34" charset="0"/>
                <a:ea typeface="Microsoft Sans Serif" panose="020B0604020202020204" pitchFamily="34" charset="0"/>
                <a:cs typeface="Microsoft Sans Serif" panose="020B0604020202020204" pitchFamily="34" charset="0"/>
              </a:rPr>
              <a:t>launch</a:t>
            </a:r>
            <a:r>
              <a:rPr sz="3200" spc="-55" dirty="0">
                <a:solidFill>
                  <a:srgbClr val="1172DD"/>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195" dirty="0">
                <a:solidFill>
                  <a:srgbClr val="1172DD"/>
                </a:solidFill>
                <a:latin typeface="Microsoft Sans Serif" panose="020B0604020202020204" pitchFamily="34" charset="0"/>
                <a:ea typeface="Microsoft Sans Serif" panose="020B0604020202020204" pitchFamily="34" charset="0"/>
                <a:cs typeface="Microsoft Sans Serif" panose="020B0604020202020204" pitchFamily="34" charset="0"/>
              </a:rPr>
              <a:t>data</a:t>
            </a:r>
            <a:r>
              <a:rPr sz="3200" spc="-50" dirty="0">
                <a:solidFill>
                  <a:srgbClr val="1172DD"/>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280" dirty="0">
                <a:solidFill>
                  <a:srgbClr val="1172DD"/>
                </a:solidFill>
                <a:latin typeface="Microsoft Sans Serif" panose="020B0604020202020204" pitchFamily="34" charset="0"/>
                <a:ea typeface="Microsoft Sans Serif" panose="020B0604020202020204" pitchFamily="34" charset="0"/>
                <a:cs typeface="Microsoft Sans Serif" panose="020B0604020202020204" pitchFamily="34" charset="0"/>
              </a:rPr>
              <a:t>from </a:t>
            </a:r>
            <a:r>
              <a:rPr sz="3200" spc="-185" dirty="0">
                <a:solidFill>
                  <a:srgbClr val="1172DD"/>
                </a:solidFill>
                <a:latin typeface="Microsoft Sans Serif" panose="020B0604020202020204" pitchFamily="34" charset="0"/>
                <a:ea typeface="Microsoft Sans Serif" panose="020B0604020202020204" pitchFamily="34" charset="0"/>
                <a:cs typeface="Microsoft Sans Serif" panose="020B0604020202020204" pitchFamily="34" charset="0"/>
              </a:rPr>
              <a:t>SpaceX</a:t>
            </a:r>
            <a:r>
              <a:rPr sz="3200" spc="-35" dirty="0">
                <a:solidFill>
                  <a:srgbClr val="1172DD"/>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sz="3200" spc="-25" dirty="0">
                <a:solidFill>
                  <a:srgbClr val="1172DD"/>
                </a:solidFill>
                <a:latin typeface="Microsoft Sans Serif" panose="020B0604020202020204" pitchFamily="34" charset="0"/>
                <a:ea typeface="Microsoft Sans Serif" panose="020B0604020202020204" pitchFamily="34" charset="0"/>
                <a:cs typeface="Microsoft Sans Serif" panose="020B0604020202020204" pitchFamily="34" charset="0"/>
              </a:rPr>
              <a:t>API</a:t>
            </a:r>
            <a:endParaRPr sz="32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5" name="object 5"/>
          <p:cNvSpPr/>
          <p:nvPr/>
        </p:nvSpPr>
        <p:spPr>
          <a:xfrm>
            <a:off x="4510664" y="1970515"/>
            <a:ext cx="5262227" cy="4065160"/>
          </a:xfrm>
          <a:custGeom>
            <a:avLst/>
            <a:gdLst/>
            <a:ahLst/>
            <a:cxnLst/>
            <a:rect l="l" t="t" r="r" b="b"/>
            <a:pathLst>
              <a:path w="3669029" h="3241675">
                <a:moveTo>
                  <a:pt x="3166908" y="0"/>
                </a:moveTo>
                <a:lnTo>
                  <a:pt x="502016" y="0"/>
                </a:lnTo>
                <a:lnTo>
                  <a:pt x="433132" y="113"/>
                </a:lnTo>
                <a:lnTo>
                  <a:pt x="373250" y="910"/>
                </a:lnTo>
                <a:lnTo>
                  <a:pt x="321553" y="3074"/>
                </a:lnTo>
                <a:lnTo>
                  <a:pt x="277221" y="7287"/>
                </a:lnTo>
                <a:lnTo>
                  <a:pt x="239438" y="14233"/>
                </a:lnTo>
                <a:lnTo>
                  <a:pt x="158723" y="47324"/>
                </a:lnTo>
                <a:lnTo>
                  <a:pt x="115250" y="77830"/>
                </a:lnTo>
                <a:lnTo>
                  <a:pt x="77830" y="115250"/>
                </a:lnTo>
                <a:lnTo>
                  <a:pt x="47324" y="158723"/>
                </a:lnTo>
                <a:lnTo>
                  <a:pt x="24596" y="207386"/>
                </a:lnTo>
                <a:lnTo>
                  <a:pt x="7287" y="277221"/>
                </a:lnTo>
                <a:lnTo>
                  <a:pt x="3074" y="321553"/>
                </a:lnTo>
                <a:lnTo>
                  <a:pt x="910" y="373250"/>
                </a:lnTo>
                <a:lnTo>
                  <a:pt x="113" y="433132"/>
                </a:lnTo>
                <a:lnTo>
                  <a:pt x="0" y="502016"/>
                </a:lnTo>
                <a:lnTo>
                  <a:pt x="0" y="2739529"/>
                </a:lnTo>
                <a:lnTo>
                  <a:pt x="113" y="2808412"/>
                </a:lnTo>
                <a:lnTo>
                  <a:pt x="910" y="2868294"/>
                </a:lnTo>
                <a:lnTo>
                  <a:pt x="3074" y="2919992"/>
                </a:lnTo>
                <a:lnTo>
                  <a:pt x="7287" y="2964323"/>
                </a:lnTo>
                <a:lnTo>
                  <a:pt x="14233" y="3002106"/>
                </a:lnTo>
                <a:lnTo>
                  <a:pt x="47324" y="3082821"/>
                </a:lnTo>
                <a:lnTo>
                  <a:pt x="77830" y="3126294"/>
                </a:lnTo>
                <a:lnTo>
                  <a:pt x="115250" y="3163715"/>
                </a:lnTo>
                <a:lnTo>
                  <a:pt x="158723" y="3194220"/>
                </a:lnTo>
                <a:lnTo>
                  <a:pt x="207386" y="3216949"/>
                </a:lnTo>
                <a:lnTo>
                  <a:pt x="277221" y="3234257"/>
                </a:lnTo>
                <a:lnTo>
                  <a:pt x="321553" y="3238470"/>
                </a:lnTo>
                <a:lnTo>
                  <a:pt x="373250" y="3240634"/>
                </a:lnTo>
                <a:lnTo>
                  <a:pt x="433132" y="3241431"/>
                </a:lnTo>
                <a:lnTo>
                  <a:pt x="502016" y="3241545"/>
                </a:lnTo>
                <a:lnTo>
                  <a:pt x="3166908" y="3241545"/>
                </a:lnTo>
                <a:lnTo>
                  <a:pt x="3235796" y="3241431"/>
                </a:lnTo>
                <a:lnTo>
                  <a:pt x="3295679" y="3240634"/>
                </a:lnTo>
                <a:lnTo>
                  <a:pt x="3347377" y="3238470"/>
                </a:lnTo>
                <a:lnTo>
                  <a:pt x="3391708" y="3234257"/>
                </a:lnTo>
                <a:lnTo>
                  <a:pt x="3429492" y="3227311"/>
                </a:lnTo>
                <a:lnTo>
                  <a:pt x="3510210" y="3194220"/>
                </a:lnTo>
                <a:lnTo>
                  <a:pt x="3553680" y="3163715"/>
                </a:lnTo>
                <a:lnTo>
                  <a:pt x="3591098" y="3126294"/>
                </a:lnTo>
                <a:lnTo>
                  <a:pt x="3621601" y="3082821"/>
                </a:lnTo>
                <a:lnTo>
                  <a:pt x="3644328" y="3034158"/>
                </a:lnTo>
                <a:lnTo>
                  <a:pt x="3661644" y="2964323"/>
                </a:lnTo>
                <a:lnTo>
                  <a:pt x="3665859" y="2919992"/>
                </a:lnTo>
                <a:lnTo>
                  <a:pt x="3668024" y="2868294"/>
                </a:lnTo>
                <a:lnTo>
                  <a:pt x="3668821" y="2808412"/>
                </a:lnTo>
                <a:lnTo>
                  <a:pt x="3668935" y="2739529"/>
                </a:lnTo>
                <a:lnTo>
                  <a:pt x="3668935" y="502016"/>
                </a:lnTo>
                <a:lnTo>
                  <a:pt x="3668821" y="433132"/>
                </a:lnTo>
                <a:lnTo>
                  <a:pt x="3668024" y="373250"/>
                </a:lnTo>
                <a:lnTo>
                  <a:pt x="3665859" y="321553"/>
                </a:lnTo>
                <a:lnTo>
                  <a:pt x="3661644" y="277221"/>
                </a:lnTo>
                <a:lnTo>
                  <a:pt x="3654695" y="239438"/>
                </a:lnTo>
                <a:lnTo>
                  <a:pt x="3621601" y="158723"/>
                </a:lnTo>
                <a:lnTo>
                  <a:pt x="3591098" y="115250"/>
                </a:lnTo>
                <a:lnTo>
                  <a:pt x="3553680" y="77830"/>
                </a:lnTo>
                <a:lnTo>
                  <a:pt x="3510210" y="47324"/>
                </a:lnTo>
                <a:lnTo>
                  <a:pt x="3461549" y="24596"/>
                </a:lnTo>
                <a:lnTo>
                  <a:pt x="3391708" y="7287"/>
                </a:lnTo>
                <a:lnTo>
                  <a:pt x="3347377" y="3074"/>
                </a:lnTo>
                <a:lnTo>
                  <a:pt x="3295679" y="910"/>
                </a:lnTo>
                <a:lnTo>
                  <a:pt x="3235796" y="113"/>
                </a:lnTo>
                <a:lnTo>
                  <a:pt x="3166908" y="0"/>
                </a:lnTo>
                <a:close/>
              </a:path>
            </a:pathLst>
          </a:custGeom>
          <a:solidFill>
            <a:srgbClr val="D5D5D5"/>
          </a:solidFill>
        </p:spPr>
        <p:txBody>
          <a:bodyPr wrap="square" lIns="0" tIns="0" rIns="0" bIns="0" rtlCol="0"/>
          <a:lstStyle/>
          <a:p>
            <a:endParaRPr/>
          </a:p>
        </p:txBody>
      </p:sp>
      <p:sp>
        <p:nvSpPr>
          <p:cNvPr id="6" name="object 6"/>
          <p:cNvSpPr txBox="1"/>
          <p:nvPr/>
        </p:nvSpPr>
        <p:spPr>
          <a:xfrm>
            <a:off x="4601220" y="2074053"/>
            <a:ext cx="5030529" cy="3786358"/>
          </a:xfrm>
          <a:prstGeom prst="rect">
            <a:avLst/>
          </a:prstGeom>
        </p:spPr>
        <p:txBody>
          <a:bodyPr vert="horz" wrap="square" lIns="0" tIns="11430" rIns="0" bIns="0" rtlCol="0">
            <a:spAutoFit/>
          </a:bodyPr>
          <a:lstStyle/>
          <a:p>
            <a:pPr marL="12065" marR="5080" algn="ctr">
              <a:lnSpc>
                <a:spcPct val="111000"/>
              </a:lnSpc>
              <a:spcBef>
                <a:spcPts val="90"/>
              </a:spcBef>
            </a:pPr>
            <a:r>
              <a:rPr sz="3200" spc="-280"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To</a:t>
            </a:r>
            <a:r>
              <a:rPr sz="3200" spc="-60"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 </a:t>
            </a:r>
            <a:r>
              <a:rPr sz="3200" spc="-204"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convert</a:t>
            </a:r>
            <a:r>
              <a:rPr sz="3200" spc="-55"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 </a:t>
            </a:r>
            <a:r>
              <a:rPr sz="3200" spc="-229"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the</a:t>
            </a:r>
            <a:r>
              <a:rPr sz="3200" spc="-55"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 response </a:t>
            </a:r>
            <a:r>
              <a:rPr sz="3200" spc="-215"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content</a:t>
            </a:r>
            <a:r>
              <a:rPr sz="3200" spc="-75"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 </a:t>
            </a:r>
            <a:r>
              <a:rPr sz="3200" spc="-204"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into</a:t>
            </a:r>
            <a:r>
              <a:rPr sz="3200" spc="-70"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 </a:t>
            </a:r>
            <a:r>
              <a:rPr sz="3200" spc="-155"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a</a:t>
            </a:r>
            <a:r>
              <a:rPr sz="3200" spc="-70"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 </a:t>
            </a:r>
            <a:r>
              <a:rPr sz="3200" spc="-250"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DF,</a:t>
            </a:r>
            <a:r>
              <a:rPr sz="3200" spc="-70"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 </a:t>
            </a:r>
            <a:r>
              <a:rPr sz="3200" spc="-229"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you</a:t>
            </a:r>
            <a:r>
              <a:rPr sz="3200" spc="-75"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 </a:t>
            </a:r>
            <a:r>
              <a:rPr sz="3200" spc="-25"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can </a:t>
            </a:r>
            <a:r>
              <a:rPr sz="3200" spc="-215"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decode</a:t>
            </a:r>
            <a:r>
              <a:rPr sz="3200" spc="-60"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 </a:t>
            </a:r>
            <a:r>
              <a:rPr sz="3200" spc="-175"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it</a:t>
            </a:r>
            <a:r>
              <a:rPr sz="3200" spc="-55"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 </a:t>
            </a:r>
            <a:r>
              <a:rPr sz="3200" spc="-130"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using</a:t>
            </a:r>
            <a:r>
              <a:rPr sz="3200" spc="-60"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 </a:t>
            </a:r>
            <a:r>
              <a:rPr sz="3200" spc="-229"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the</a:t>
            </a:r>
            <a:r>
              <a:rPr sz="3200" spc="-55"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 </a:t>
            </a:r>
            <a:r>
              <a:rPr sz="3200" spc="-10"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.json() </a:t>
            </a:r>
            <a:r>
              <a:rPr sz="3200" spc="-200"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and</a:t>
            </a:r>
            <a:r>
              <a:rPr sz="3200" spc="-55"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 </a:t>
            </a:r>
            <a:r>
              <a:rPr sz="3200" spc="-229"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then</a:t>
            </a:r>
            <a:r>
              <a:rPr sz="3200" spc="-50"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 </a:t>
            </a:r>
            <a:r>
              <a:rPr sz="3200" spc="-220"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transform</a:t>
            </a:r>
            <a:r>
              <a:rPr sz="3200" spc="-50"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 </a:t>
            </a:r>
            <a:r>
              <a:rPr sz="3200" spc="-175"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it</a:t>
            </a:r>
            <a:r>
              <a:rPr sz="3200" spc="-55"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 </a:t>
            </a:r>
            <a:r>
              <a:rPr sz="3200" spc="-204"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into</a:t>
            </a:r>
            <a:r>
              <a:rPr sz="3200" spc="-50"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 a </a:t>
            </a:r>
            <a:r>
              <a:rPr sz="3200" spc="-204"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flattened</a:t>
            </a:r>
            <a:r>
              <a:rPr sz="3200" spc="-65"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 </a:t>
            </a:r>
            <a:r>
              <a:rPr sz="3200" spc="-245"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DF</a:t>
            </a:r>
            <a:r>
              <a:rPr sz="3200" spc="-65"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 </a:t>
            </a:r>
            <a:r>
              <a:rPr sz="3200" spc="-250"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format</a:t>
            </a:r>
            <a:r>
              <a:rPr sz="3200" spc="-60"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 </a:t>
            </a:r>
            <a:r>
              <a:rPr sz="3200" spc="-10"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using </a:t>
            </a:r>
            <a:r>
              <a:rPr sz="3200" spc="-229"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the</a:t>
            </a:r>
            <a:r>
              <a:rPr sz="3200" spc="-70"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 </a:t>
            </a:r>
            <a:r>
              <a:rPr sz="3200" spc="-114"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rPr>
              <a:t>.json_normalize().</a:t>
            </a:r>
            <a:endParaRPr sz="3200" dirty="0">
              <a:solidFill>
                <a:srgbClr val="CC0099"/>
              </a:solidFill>
              <a:latin typeface="MS Reference Sans Serif" panose="020B0604030504040204" pitchFamily="34" charset="0"/>
              <a:ea typeface="Microsoft Sans Serif" panose="020B0604020202020204" pitchFamily="34" charset="0"/>
              <a:cs typeface="Microsoft Sans Serif" panose="020B0604020202020204" pitchFamily="34" charset="0"/>
            </a:endParaRPr>
          </a:p>
        </p:txBody>
      </p:sp>
      <p:sp>
        <p:nvSpPr>
          <p:cNvPr id="7" name="object 7"/>
          <p:cNvSpPr/>
          <p:nvPr/>
        </p:nvSpPr>
        <p:spPr>
          <a:xfrm>
            <a:off x="10934168" y="1996520"/>
            <a:ext cx="4295219" cy="3580970"/>
          </a:xfrm>
          <a:custGeom>
            <a:avLst/>
            <a:gdLst/>
            <a:ahLst/>
            <a:cxnLst/>
            <a:rect l="l" t="t" r="r" b="b"/>
            <a:pathLst>
              <a:path w="3669030" h="3241675">
                <a:moveTo>
                  <a:pt x="3166919" y="0"/>
                </a:moveTo>
                <a:lnTo>
                  <a:pt x="502016" y="0"/>
                </a:lnTo>
                <a:lnTo>
                  <a:pt x="433132" y="113"/>
                </a:lnTo>
                <a:lnTo>
                  <a:pt x="373250" y="910"/>
                </a:lnTo>
                <a:lnTo>
                  <a:pt x="321553" y="3074"/>
                </a:lnTo>
                <a:lnTo>
                  <a:pt x="277221" y="7287"/>
                </a:lnTo>
                <a:lnTo>
                  <a:pt x="239438" y="14233"/>
                </a:lnTo>
                <a:lnTo>
                  <a:pt x="158723" y="47324"/>
                </a:lnTo>
                <a:lnTo>
                  <a:pt x="115250" y="77830"/>
                </a:lnTo>
                <a:lnTo>
                  <a:pt x="77830" y="115250"/>
                </a:lnTo>
                <a:lnTo>
                  <a:pt x="47324" y="158723"/>
                </a:lnTo>
                <a:lnTo>
                  <a:pt x="24596" y="207386"/>
                </a:lnTo>
                <a:lnTo>
                  <a:pt x="7287" y="277221"/>
                </a:lnTo>
                <a:lnTo>
                  <a:pt x="3074" y="321553"/>
                </a:lnTo>
                <a:lnTo>
                  <a:pt x="910" y="373250"/>
                </a:lnTo>
                <a:lnTo>
                  <a:pt x="113" y="433132"/>
                </a:lnTo>
                <a:lnTo>
                  <a:pt x="0" y="502016"/>
                </a:lnTo>
                <a:lnTo>
                  <a:pt x="0" y="2739529"/>
                </a:lnTo>
                <a:lnTo>
                  <a:pt x="113" y="2808412"/>
                </a:lnTo>
                <a:lnTo>
                  <a:pt x="910" y="2868294"/>
                </a:lnTo>
                <a:lnTo>
                  <a:pt x="3074" y="2919992"/>
                </a:lnTo>
                <a:lnTo>
                  <a:pt x="7287" y="2964323"/>
                </a:lnTo>
                <a:lnTo>
                  <a:pt x="14233" y="3002106"/>
                </a:lnTo>
                <a:lnTo>
                  <a:pt x="47324" y="3082821"/>
                </a:lnTo>
                <a:lnTo>
                  <a:pt x="77830" y="3126294"/>
                </a:lnTo>
                <a:lnTo>
                  <a:pt x="115250" y="3163715"/>
                </a:lnTo>
                <a:lnTo>
                  <a:pt x="158723" y="3194220"/>
                </a:lnTo>
                <a:lnTo>
                  <a:pt x="207386" y="3216949"/>
                </a:lnTo>
                <a:lnTo>
                  <a:pt x="277221" y="3234257"/>
                </a:lnTo>
                <a:lnTo>
                  <a:pt x="321553" y="3238470"/>
                </a:lnTo>
                <a:lnTo>
                  <a:pt x="373250" y="3240634"/>
                </a:lnTo>
                <a:lnTo>
                  <a:pt x="433132" y="3241431"/>
                </a:lnTo>
                <a:lnTo>
                  <a:pt x="502016" y="3241545"/>
                </a:lnTo>
                <a:lnTo>
                  <a:pt x="3166919" y="3241545"/>
                </a:lnTo>
                <a:lnTo>
                  <a:pt x="3235802" y="3241431"/>
                </a:lnTo>
                <a:lnTo>
                  <a:pt x="3295682" y="3240634"/>
                </a:lnTo>
                <a:lnTo>
                  <a:pt x="3347378" y="3238470"/>
                </a:lnTo>
                <a:lnTo>
                  <a:pt x="3391709" y="3234257"/>
                </a:lnTo>
                <a:lnTo>
                  <a:pt x="3429492" y="3227311"/>
                </a:lnTo>
                <a:lnTo>
                  <a:pt x="3510210" y="3194220"/>
                </a:lnTo>
                <a:lnTo>
                  <a:pt x="3553680" y="3163715"/>
                </a:lnTo>
                <a:lnTo>
                  <a:pt x="3591098" y="3126294"/>
                </a:lnTo>
                <a:lnTo>
                  <a:pt x="3621601" y="3082821"/>
                </a:lnTo>
                <a:lnTo>
                  <a:pt x="3644328" y="3034158"/>
                </a:lnTo>
                <a:lnTo>
                  <a:pt x="3661644" y="2964323"/>
                </a:lnTo>
                <a:lnTo>
                  <a:pt x="3665859" y="2919992"/>
                </a:lnTo>
                <a:lnTo>
                  <a:pt x="3668024" y="2868294"/>
                </a:lnTo>
                <a:lnTo>
                  <a:pt x="3668821" y="2808412"/>
                </a:lnTo>
                <a:lnTo>
                  <a:pt x="3668935" y="2739529"/>
                </a:lnTo>
                <a:lnTo>
                  <a:pt x="3668935" y="502016"/>
                </a:lnTo>
                <a:lnTo>
                  <a:pt x="3668821" y="433132"/>
                </a:lnTo>
                <a:lnTo>
                  <a:pt x="3668024" y="373250"/>
                </a:lnTo>
                <a:lnTo>
                  <a:pt x="3665859" y="321553"/>
                </a:lnTo>
                <a:lnTo>
                  <a:pt x="3661644" y="277221"/>
                </a:lnTo>
                <a:lnTo>
                  <a:pt x="3654695" y="239438"/>
                </a:lnTo>
                <a:lnTo>
                  <a:pt x="3621601" y="158723"/>
                </a:lnTo>
                <a:lnTo>
                  <a:pt x="3591098" y="115250"/>
                </a:lnTo>
                <a:lnTo>
                  <a:pt x="3553680" y="77830"/>
                </a:lnTo>
                <a:lnTo>
                  <a:pt x="3510210" y="47324"/>
                </a:lnTo>
                <a:lnTo>
                  <a:pt x="3461549" y="24596"/>
                </a:lnTo>
                <a:lnTo>
                  <a:pt x="3391709" y="7287"/>
                </a:lnTo>
                <a:lnTo>
                  <a:pt x="3347378" y="3074"/>
                </a:lnTo>
                <a:lnTo>
                  <a:pt x="3295682" y="910"/>
                </a:lnTo>
                <a:lnTo>
                  <a:pt x="3235802" y="113"/>
                </a:lnTo>
                <a:lnTo>
                  <a:pt x="3166919" y="0"/>
                </a:lnTo>
                <a:close/>
              </a:path>
            </a:pathLst>
          </a:custGeom>
          <a:solidFill>
            <a:srgbClr val="D5D5D5"/>
          </a:solidFill>
        </p:spPr>
        <p:txBody>
          <a:bodyPr wrap="square" lIns="0" tIns="0" rIns="0" bIns="0" rtlCol="0"/>
          <a:lstStyle/>
          <a:p>
            <a:endParaRPr/>
          </a:p>
        </p:txBody>
      </p:sp>
      <p:sp>
        <p:nvSpPr>
          <p:cNvPr id="8" name="object 8"/>
          <p:cNvSpPr txBox="1"/>
          <p:nvPr/>
        </p:nvSpPr>
        <p:spPr>
          <a:xfrm>
            <a:off x="11161983" y="2218882"/>
            <a:ext cx="3839587" cy="3239733"/>
          </a:xfrm>
          <a:prstGeom prst="rect">
            <a:avLst/>
          </a:prstGeom>
        </p:spPr>
        <p:txBody>
          <a:bodyPr vert="horz" wrap="square" lIns="0" tIns="11430" rIns="0" bIns="0" rtlCol="0">
            <a:spAutoFit/>
          </a:bodyPr>
          <a:lstStyle/>
          <a:p>
            <a:pPr marL="12700" marR="5080" indent="-635" algn="ctr">
              <a:lnSpc>
                <a:spcPct val="111000"/>
              </a:lnSpc>
              <a:spcBef>
                <a:spcPts val="90"/>
              </a:spcBef>
            </a:pPr>
            <a:r>
              <a:rPr sz="3200" spc="-180" dirty="0">
                <a:solidFill>
                  <a:srgbClr val="108A13"/>
                </a:solidFill>
                <a:latin typeface="MS Reference Sans Serif" panose="020B0604030504040204" pitchFamily="34" charset="0"/>
                <a:cs typeface="Calibri"/>
              </a:rPr>
              <a:t>Requesting</a:t>
            </a:r>
            <a:r>
              <a:rPr sz="3200" spc="-60" dirty="0">
                <a:solidFill>
                  <a:srgbClr val="108A13"/>
                </a:solidFill>
                <a:latin typeface="MS Reference Sans Serif" panose="020B0604030504040204" pitchFamily="34" charset="0"/>
                <a:cs typeface="Calibri"/>
              </a:rPr>
              <a:t> </a:t>
            </a:r>
            <a:r>
              <a:rPr sz="3200" spc="-50" dirty="0">
                <a:solidFill>
                  <a:srgbClr val="108A13"/>
                </a:solidFill>
                <a:latin typeface="MS Reference Sans Serif" panose="020B0604030504040204" pitchFamily="34" charset="0"/>
                <a:cs typeface="Calibri"/>
              </a:rPr>
              <a:t>needed </a:t>
            </a:r>
            <a:r>
              <a:rPr sz="3200" spc="-215" dirty="0">
                <a:solidFill>
                  <a:srgbClr val="108A13"/>
                </a:solidFill>
                <a:latin typeface="MS Reference Sans Serif" panose="020B0604030504040204" pitchFamily="34" charset="0"/>
                <a:cs typeface="Calibri"/>
              </a:rPr>
              <a:t>information</a:t>
            </a:r>
            <a:r>
              <a:rPr sz="3200" spc="-65" dirty="0">
                <a:solidFill>
                  <a:srgbClr val="108A13"/>
                </a:solidFill>
                <a:latin typeface="MS Reference Sans Serif" panose="020B0604030504040204" pitchFamily="34" charset="0"/>
                <a:cs typeface="Calibri"/>
              </a:rPr>
              <a:t> </a:t>
            </a:r>
            <a:r>
              <a:rPr sz="3200" spc="-229" dirty="0">
                <a:solidFill>
                  <a:srgbClr val="108A13"/>
                </a:solidFill>
                <a:latin typeface="MS Reference Sans Serif" panose="020B0604030504040204" pitchFamily="34" charset="0"/>
                <a:cs typeface="Calibri"/>
              </a:rPr>
              <a:t>about</a:t>
            </a:r>
            <a:r>
              <a:rPr sz="3200" spc="-60" dirty="0">
                <a:solidFill>
                  <a:srgbClr val="108A13"/>
                </a:solidFill>
                <a:latin typeface="MS Reference Sans Serif" panose="020B0604030504040204" pitchFamily="34" charset="0"/>
                <a:cs typeface="Calibri"/>
              </a:rPr>
              <a:t> </a:t>
            </a:r>
            <a:r>
              <a:rPr sz="3200" spc="-25" dirty="0">
                <a:solidFill>
                  <a:srgbClr val="108A13"/>
                </a:solidFill>
                <a:latin typeface="MS Reference Sans Serif" panose="020B0604030504040204" pitchFamily="34" charset="0"/>
                <a:cs typeface="Calibri"/>
              </a:rPr>
              <a:t>the </a:t>
            </a:r>
            <a:r>
              <a:rPr sz="3200" spc="-160" dirty="0">
                <a:solidFill>
                  <a:srgbClr val="108A13"/>
                </a:solidFill>
                <a:latin typeface="MS Reference Sans Serif" panose="020B0604030504040204" pitchFamily="34" charset="0"/>
                <a:cs typeface="Calibri"/>
              </a:rPr>
              <a:t>launches</a:t>
            </a:r>
            <a:r>
              <a:rPr sz="3200" spc="-45" dirty="0">
                <a:solidFill>
                  <a:srgbClr val="108A13"/>
                </a:solidFill>
                <a:latin typeface="MS Reference Sans Serif" panose="020B0604030504040204" pitchFamily="34" charset="0"/>
                <a:cs typeface="Calibri"/>
              </a:rPr>
              <a:t> </a:t>
            </a:r>
            <a:r>
              <a:rPr sz="3200" spc="-260" dirty="0">
                <a:solidFill>
                  <a:srgbClr val="108A13"/>
                </a:solidFill>
                <a:latin typeface="MS Reference Sans Serif" panose="020B0604030504040204" pitchFamily="34" charset="0"/>
                <a:cs typeface="Calibri"/>
              </a:rPr>
              <a:t>from</a:t>
            </a:r>
            <a:r>
              <a:rPr sz="3200" spc="-40" dirty="0">
                <a:solidFill>
                  <a:srgbClr val="108A13"/>
                </a:solidFill>
                <a:latin typeface="MS Reference Sans Serif" panose="020B0604030504040204" pitchFamily="34" charset="0"/>
                <a:cs typeface="Calibri"/>
              </a:rPr>
              <a:t> </a:t>
            </a:r>
            <a:r>
              <a:rPr sz="3200" spc="-185" dirty="0">
                <a:solidFill>
                  <a:srgbClr val="108A13"/>
                </a:solidFill>
                <a:latin typeface="MS Reference Sans Serif" panose="020B0604030504040204" pitchFamily="34" charset="0"/>
                <a:cs typeface="Calibri"/>
              </a:rPr>
              <a:t>SpaceX</a:t>
            </a:r>
            <a:r>
              <a:rPr sz="3200" spc="-45" dirty="0">
                <a:solidFill>
                  <a:srgbClr val="108A13"/>
                </a:solidFill>
                <a:latin typeface="MS Reference Sans Serif" panose="020B0604030504040204" pitchFamily="34" charset="0"/>
                <a:cs typeface="Calibri"/>
              </a:rPr>
              <a:t> </a:t>
            </a:r>
            <a:r>
              <a:rPr sz="3200" spc="-170" dirty="0">
                <a:solidFill>
                  <a:srgbClr val="108A13"/>
                </a:solidFill>
                <a:latin typeface="MS Reference Sans Serif" panose="020B0604030504040204" pitchFamily="34" charset="0"/>
                <a:cs typeface="Calibri"/>
              </a:rPr>
              <a:t>API </a:t>
            </a:r>
            <a:r>
              <a:rPr sz="3200" spc="-210" dirty="0">
                <a:solidFill>
                  <a:srgbClr val="108A13"/>
                </a:solidFill>
                <a:latin typeface="MS Reference Sans Serif" panose="020B0604030504040204" pitchFamily="34" charset="0"/>
                <a:cs typeface="Calibri"/>
              </a:rPr>
              <a:t>by</a:t>
            </a:r>
            <a:r>
              <a:rPr sz="3200" spc="-45" dirty="0">
                <a:solidFill>
                  <a:srgbClr val="108A13"/>
                </a:solidFill>
                <a:latin typeface="MS Reference Sans Serif" panose="020B0604030504040204" pitchFamily="34" charset="0"/>
                <a:cs typeface="Calibri"/>
              </a:rPr>
              <a:t> </a:t>
            </a:r>
            <a:r>
              <a:rPr sz="3200" spc="-165" dirty="0">
                <a:solidFill>
                  <a:srgbClr val="108A13"/>
                </a:solidFill>
                <a:latin typeface="MS Reference Sans Serif" panose="020B0604030504040204" pitchFamily="34" charset="0"/>
                <a:cs typeface="Calibri"/>
              </a:rPr>
              <a:t>applying</a:t>
            </a:r>
            <a:r>
              <a:rPr sz="3200" spc="-45" dirty="0">
                <a:solidFill>
                  <a:srgbClr val="108A13"/>
                </a:solidFill>
                <a:latin typeface="MS Reference Sans Serif" panose="020B0604030504040204" pitchFamily="34" charset="0"/>
                <a:cs typeface="Calibri"/>
              </a:rPr>
              <a:t> </a:t>
            </a:r>
            <a:r>
              <a:rPr sz="3200" spc="-30" dirty="0">
                <a:solidFill>
                  <a:srgbClr val="108A13"/>
                </a:solidFill>
                <a:latin typeface="MS Reference Sans Serif" panose="020B0604030504040204" pitchFamily="34" charset="0"/>
                <a:cs typeface="Calibri"/>
              </a:rPr>
              <a:t>custom </a:t>
            </a:r>
            <a:r>
              <a:rPr sz="3200" spc="-75" dirty="0">
                <a:solidFill>
                  <a:srgbClr val="108A13"/>
                </a:solidFill>
                <a:latin typeface="MS Reference Sans Serif" panose="020B0604030504040204" pitchFamily="34" charset="0"/>
                <a:cs typeface="Calibri"/>
              </a:rPr>
              <a:t>functions</a:t>
            </a:r>
            <a:endParaRPr sz="3200" dirty="0">
              <a:latin typeface="MS Reference Sans Serif" panose="020B0604030504040204" pitchFamily="34" charset="0"/>
              <a:cs typeface="Calibri"/>
            </a:endParaRPr>
          </a:p>
        </p:txBody>
      </p:sp>
      <p:sp>
        <p:nvSpPr>
          <p:cNvPr id="9" name="object 9"/>
          <p:cNvSpPr/>
          <p:nvPr/>
        </p:nvSpPr>
        <p:spPr>
          <a:xfrm>
            <a:off x="16681450" y="2256805"/>
            <a:ext cx="2857689" cy="2940670"/>
          </a:xfrm>
          <a:custGeom>
            <a:avLst/>
            <a:gdLst/>
            <a:ahLst/>
            <a:cxnLst/>
            <a:rect l="l" t="t" r="r" b="b"/>
            <a:pathLst>
              <a:path w="3669030" h="3241675">
                <a:moveTo>
                  <a:pt x="3166908" y="0"/>
                </a:moveTo>
                <a:lnTo>
                  <a:pt x="502016" y="0"/>
                </a:lnTo>
                <a:lnTo>
                  <a:pt x="433132" y="113"/>
                </a:lnTo>
                <a:lnTo>
                  <a:pt x="373250" y="910"/>
                </a:lnTo>
                <a:lnTo>
                  <a:pt x="321551" y="3074"/>
                </a:lnTo>
                <a:lnTo>
                  <a:pt x="277218" y="7287"/>
                </a:lnTo>
                <a:lnTo>
                  <a:pt x="239432" y="14233"/>
                </a:lnTo>
                <a:lnTo>
                  <a:pt x="158718" y="47324"/>
                </a:lnTo>
                <a:lnTo>
                  <a:pt x="115248" y="77830"/>
                </a:lnTo>
                <a:lnTo>
                  <a:pt x="77829" y="115250"/>
                </a:lnTo>
                <a:lnTo>
                  <a:pt x="47324" y="158723"/>
                </a:lnTo>
                <a:lnTo>
                  <a:pt x="24596" y="207386"/>
                </a:lnTo>
                <a:lnTo>
                  <a:pt x="7287" y="277221"/>
                </a:lnTo>
                <a:lnTo>
                  <a:pt x="3074" y="321553"/>
                </a:lnTo>
                <a:lnTo>
                  <a:pt x="910" y="373250"/>
                </a:lnTo>
                <a:lnTo>
                  <a:pt x="113" y="433132"/>
                </a:lnTo>
                <a:lnTo>
                  <a:pt x="0" y="502016"/>
                </a:lnTo>
                <a:lnTo>
                  <a:pt x="0" y="2739529"/>
                </a:lnTo>
                <a:lnTo>
                  <a:pt x="113" y="2808412"/>
                </a:lnTo>
                <a:lnTo>
                  <a:pt x="910" y="2868294"/>
                </a:lnTo>
                <a:lnTo>
                  <a:pt x="3074" y="2919992"/>
                </a:lnTo>
                <a:lnTo>
                  <a:pt x="7287" y="2964323"/>
                </a:lnTo>
                <a:lnTo>
                  <a:pt x="14233" y="3002106"/>
                </a:lnTo>
                <a:lnTo>
                  <a:pt x="47324" y="3082821"/>
                </a:lnTo>
                <a:lnTo>
                  <a:pt x="77829" y="3126294"/>
                </a:lnTo>
                <a:lnTo>
                  <a:pt x="115248" y="3163715"/>
                </a:lnTo>
                <a:lnTo>
                  <a:pt x="158718" y="3194220"/>
                </a:lnTo>
                <a:lnTo>
                  <a:pt x="207375" y="3216949"/>
                </a:lnTo>
                <a:lnTo>
                  <a:pt x="277218" y="3234257"/>
                </a:lnTo>
                <a:lnTo>
                  <a:pt x="321551" y="3238470"/>
                </a:lnTo>
                <a:lnTo>
                  <a:pt x="373250" y="3240634"/>
                </a:lnTo>
                <a:lnTo>
                  <a:pt x="433132" y="3241431"/>
                </a:lnTo>
                <a:lnTo>
                  <a:pt x="502016" y="3241545"/>
                </a:lnTo>
                <a:lnTo>
                  <a:pt x="3166908" y="3241545"/>
                </a:lnTo>
                <a:lnTo>
                  <a:pt x="3235792" y="3241431"/>
                </a:lnTo>
                <a:lnTo>
                  <a:pt x="3295674" y="3240634"/>
                </a:lnTo>
                <a:lnTo>
                  <a:pt x="3347373" y="3238470"/>
                </a:lnTo>
                <a:lnTo>
                  <a:pt x="3391706" y="3234257"/>
                </a:lnTo>
                <a:lnTo>
                  <a:pt x="3429492" y="3227311"/>
                </a:lnTo>
                <a:lnTo>
                  <a:pt x="3510206" y="3194220"/>
                </a:lnTo>
                <a:lnTo>
                  <a:pt x="3553676" y="3163715"/>
                </a:lnTo>
                <a:lnTo>
                  <a:pt x="3591095" y="3126294"/>
                </a:lnTo>
                <a:lnTo>
                  <a:pt x="3621600" y="3082821"/>
                </a:lnTo>
                <a:lnTo>
                  <a:pt x="3644328" y="3034158"/>
                </a:lnTo>
                <a:lnTo>
                  <a:pt x="3661637" y="2964323"/>
                </a:lnTo>
                <a:lnTo>
                  <a:pt x="3665850" y="2919992"/>
                </a:lnTo>
                <a:lnTo>
                  <a:pt x="3668013" y="2868294"/>
                </a:lnTo>
                <a:lnTo>
                  <a:pt x="3668811" y="2808412"/>
                </a:lnTo>
                <a:lnTo>
                  <a:pt x="3668924" y="2739529"/>
                </a:lnTo>
                <a:lnTo>
                  <a:pt x="3668924" y="502016"/>
                </a:lnTo>
                <a:lnTo>
                  <a:pt x="3668811" y="433132"/>
                </a:lnTo>
                <a:lnTo>
                  <a:pt x="3668013" y="373250"/>
                </a:lnTo>
                <a:lnTo>
                  <a:pt x="3665850" y="321553"/>
                </a:lnTo>
                <a:lnTo>
                  <a:pt x="3661637" y="277221"/>
                </a:lnTo>
                <a:lnTo>
                  <a:pt x="3654691" y="239438"/>
                </a:lnTo>
                <a:lnTo>
                  <a:pt x="3621600" y="158723"/>
                </a:lnTo>
                <a:lnTo>
                  <a:pt x="3591095" y="115250"/>
                </a:lnTo>
                <a:lnTo>
                  <a:pt x="3553676" y="77830"/>
                </a:lnTo>
                <a:lnTo>
                  <a:pt x="3510206" y="47324"/>
                </a:lnTo>
                <a:lnTo>
                  <a:pt x="3461549" y="24596"/>
                </a:lnTo>
                <a:lnTo>
                  <a:pt x="3391706" y="7287"/>
                </a:lnTo>
                <a:lnTo>
                  <a:pt x="3347373" y="3074"/>
                </a:lnTo>
                <a:lnTo>
                  <a:pt x="3295674" y="910"/>
                </a:lnTo>
                <a:lnTo>
                  <a:pt x="3235792" y="113"/>
                </a:lnTo>
                <a:lnTo>
                  <a:pt x="3166908" y="0"/>
                </a:lnTo>
                <a:close/>
              </a:path>
            </a:pathLst>
          </a:custGeom>
          <a:solidFill>
            <a:srgbClr val="D5D5D5"/>
          </a:solidFill>
        </p:spPr>
        <p:txBody>
          <a:bodyPr wrap="square" lIns="0" tIns="0" rIns="0" bIns="0" rtlCol="0"/>
          <a:lstStyle/>
          <a:p>
            <a:endParaRPr/>
          </a:p>
        </p:txBody>
      </p:sp>
      <p:sp>
        <p:nvSpPr>
          <p:cNvPr id="10" name="object 10"/>
          <p:cNvSpPr txBox="1"/>
          <p:nvPr/>
        </p:nvSpPr>
        <p:spPr>
          <a:xfrm>
            <a:off x="16884426" y="2535755"/>
            <a:ext cx="2451735" cy="2146485"/>
          </a:xfrm>
          <a:prstGeom prst="rect">
            <a:avLst/>
          </a:prstGeom>
        </p:spPr>
        <p:txBody>
          <a:bodyPr vert="horz" wrap="square" lIns="0" tIns="11430" rIns="0" bIns="0" rtlCol="0">
            <a:spAutoFit/>
          </a:bodyPr>
          <a:lstStyle/>
          <a:p>
            <a:pPr marL="12700" marR="5080" algn="ctr">
              <a:lnSpc>
                <a:spcPct val="111000"/>
              </a:lnSpc>
              <a:spcBef>
                <a:spcPts val="90"/>
              </a:spcBef>
            </a:pPr>
            <a:r>
              <a:rPr sz="3200" spc="-170" dirty="0">
                <a:solidFill>
                  <a:srgbClr val="DA3D17"/>
                </a:solidFill>
                <a:latin typeface="MS Reference Sans Serif" panose="020B0604030504040204" pitchFamily="34" charset="0"/>
                <a:cs typeface="Calibri"/>
              </a:rPr>
              <a:t>Constructing</a:t>
            </a:r>
            <a:r>
              <a:rPr sz="3200" spc="-65" dirty="0">
                <a:solidFill>
                  <a:srgbClr val="DA3D17"/>
                </a:solidFill>
                <a:latin typeface="MS Reference Sans Serif" panose="020B0604030504040204" pitchFamily="34" charset="0"/>
                <a:cs typeface="Calibri"/>
              </a:rPr>
              <a:t> </a:t>
            </a:r>
            <a:r>
              <a:rPr sz="3200" spc="-195" dirty="0">
                <a:solidFill>
                  <a:srgbClr val="DA3D17"/>
                </a:solidFill>
                <a:latin typeface="MS Reference Sans Serif" panose="020B0604030504040204" pitchFamily="34" charset="0"/>
                <a:cs typeface="Calibri"/>
              </a:rPr>
              <a:t>data</a:t>
            </a:r>
            <a:r>
              <a:rPr sz="3200" spc="-60" dirty="0">
                <a:solidFill>
                  <a:srgbClr val="DA3D17"/>
                </a:solidFill>
                <a:latin typeface="MS Reference Sans Serif" panose="020B0604030504040204" pitchFamily="34" charset="0"/>
                <a:cs typeface="Calibri"/>
              </a:rPr>
              <a:t> </a:t>
            </a:r>
            <a:r>
              <a:rPr sz="3200" spc="-280" dirty="0">
                <a:solidFill>
                  <a:srgbClr val="DA3D17"/>
                </a:solidFill>
                <a:latin typeface="MS Reference Sans Serif" panose="020B0604030504040204" pitchFamily="34" charset="0"/>
                <a:cs typeface="Calibri"/>
              </a:rPr>
              <a:t>we </a:t>
            </a:r>
            <a:r>
              <a:rPr sz="3200" spc="-200" dirty="0">
                <a:solidFill>
                  <a:srgbClr val="DA3D17"/>
                </a:solidFill>
                <a:latin typeface="MS Reference Sans Serif" panose="020B0604030504040204" pitchFamily="34" charset="0"/>
                <a:cs typeface="Calibri"/>
              </a:rPr>
              <a:t>have</a:t>
            </a:r>
            <a:r>
              <a:rPr sz="3200" spc="-45" dirty="0">
                <a:solidFill>
                  <a:srgbClr val="DA3D17"/>
                </a:solidFill>
                <a:latin typeface="MS Reference Sans Serif" panose="020B0604030504040204" pitchFamily="34" charset="0"/>
                <a:cs typeface="Calibri"/>
              </a:rPr>
              <a:t> </a:t>
            </a:r>
            <a:r>
              <a:rPr sz="3200" spc="-210" dirty="0">
                <a:solidFill>
                  <a:srgbClr val="DA3D17"/>
                </a:solidFill>
                <a:latin typeface="MS Reference Sans Serif" panose="020B0604030504040204" pitchFamily="34" charset="0"/>
                <a:cs typeface="Calibri"/>
              </a:rPr>
              <a:t>obtained</a:t>
            </a:r>
            <a:r>
              <a:rPr sz="3200" spc="-40" dirty="0">
                <a:solidFill>
                  <a:srgbClr val="DA3D17"/>
                </a:solidFill>
                <a:latin typeface="MS Reference Sans Serif" panose="020B0604030504040204" pitchFamily="34" charset="0"/>
                <a:cs typeface="Calibri"/>
              </a:rPr>
              <a:t> </a:t>
            </a:r>
            <a:r>
              <a:rPr sz="3200" spc="-204" dirty="0">
                <a:solidFill>
                  <a:srgbClr val="DA3D17"/>
                </a:solidFill>
                <a:latin typeface="MS Reference Sans Serif" panose="020B0604030504040204" pitchFamily="34" charset="0"/>
                <a:cs typeface="Calibri"/>
              </a:rPr>
              <a:t>into</a:t>
            </a:r>
            <a:r>
              <a:rPr sz="3200" spc="-45" dirty="0">
                <a:solidFill>
                  <a:srgbClr val="DA3D17"/>
                </a:solidFill>
                <a:latin typeface="MS Reference Sans Serif" panose="020B0604030504040204" pitchFamily="34" charset="0"/>
                <a:cs typeface="Calibri"/>
              </a:rPr>
              <a:t> </a:t>
            </a:r>
            <a:r>
              <a:rPr sz="3200" spc="-50" dirty="0">
                <a:solidFill>
                  <a:srgbClr val="DA3D17"/>
                </a:solidFill>
                <a:latin typeface="MS Reference Sans Serif" panose="020B0604030504040204" pitchFamily="34" charset="0"/>
                <a:cs typeface="Calibri"/>
              </a:rPr>
              <a:t>a </a:t>
            </a:r>
            <a:r>
              <a:rPr sz="3200" spc="-75" dirty="0">
                <a:solidFill>
                  <a:srgbClr val="DA3D17"/>
                </a:solidFill>
                <a:latin typeface="MS Reference Sans Serif" panose="020B0604030504040204" pitchFamily="34" charset="0"/>
                <a:cs typeface="Calibri"/>
              </a:rPr>
              <a:t>dictionary</a:t>
            </a:r>
            <a:endParaRPr sz="3200" dirty="0">
              <a:latin typeface="MS Reference Sans Serif" panose="020B0604030504040204" pitchFamily="34" charset="0"/>
              <a:cs typeface="Calibri"/>
            </a:endParaRPr>
          </a:p>
        </p:txBody>
      </p:sp>
      <p:sp>
        <p:nvSpPr>
          <p:cNvPr id="11" name="object 11"/>
          <p:cNvSpPr/>
          <p:nvPr/>
        </p:nvSpPr>
        <p:spPr>
          <a:xfrm>
            <a:off x="15843251" y="6524935"/>
            <a:ext cx="3881290" cy="3241675"/>
          </a:xfrm>
          <a:custGeom>
            <a:avLst/>
            <a:gdLst/>
            <a:ahLst/>
            <a:cxnLst/>
            <a:rect l="l" t="t" r="r" b="b"/>
            <a:pathLst>
              <a:path w="3669030" h="3241675">
                <a:moveTo>
                  <a:pt x="3124344" y="0"/>
                </a:moveTo>
                <a:lnTo>
                  <a:pt x="544580" y="0"/>
                </a:lnTo>
                <a:lnTo>
                  <a:pt x="469856" y="123"/>
                </a:lnTo>
                <a:lnTo>
                  <a:pt x="404897" y="988"/>
                </a:lnTo>
                <a:lnTo>
                  <a:pt x="348817" y="3336"/>
                </a:lnTo>
                <a:lnTo>
                  <a:pt x="300728" y="7908"/>
                </a:lnTo>
                <a:lnTo>
                  <a:pt x="259740" y="15445"/>
                </a:lnTo>
                <a:lnTo>
                  <a:pt x="180610" y="46623"/>
                </a:lnTo>
                <a:lnTo>
                  <a:pt x="140057" y="72522"/>
                </a:lnTo>
                <a:lnTo>
                  <a:pt x="103846" y="103847"/>
                </a:lnTo>
                <a:lnTo>
                  <a:pt x="72519" y="140057"/>
                </a:lnTo>
                <a:lnTo>
                  <a:pt x="46617" y="180610"/>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67" y="3169025"/>
                </a:lnTo>
                <a:lnTo>
                  <a:pt x="3565078" y="3137698"/>
                </a:lnTo>
                <a:lnTo>
                  <a:pt x="3596405" y="3101488"/>
                </a:lnTo>
                <a:lnTo>
                  <a:pt x="3622307"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07" y="180610"/>
                </a:lnTo>
                <a:lnTo>
                  <a:pt x="3596405" y="140057"/>
                </a:lnTo>
                <a:lnTo>
                  <a:pt x="3565078" y="103847"/>
                </a:lnTo>
                <a:lnTo>
                  <a:pt x="3528867" y="72522"/>
                </a:lnTo>
                <a:lnTo>
                  <a:pt x="3488314" y="46623"/>
                </a:lnTo>
                <a:lnTo>
                  <a:pt x="3443957" y="26690"/>
                </a:lnTo>
                <a:lnTo>
                  <a:pt x="3368196" y="7908"/>
                </a:lnTo>
                <a:lnTo>
                  <a:pt x="3320107" y="3336"/>
                </a:lnTo>
                <a:lnTo>
                  <a:pt x="3264027" y="988"/>
                </a:lnTo>
                <a:lnTo>
                  <a:pt x="3199068" y="123"/>
                </a:lnTo>
                <a:lnTo>
                  <a:pt x="3124344" y="0"/>
                </a:lnTo>
                <a:close/>
              </a:path>
            </a:pathLst>
          </a:custGeom>
          <a:solidFill>
            <a:srgbClr val="D5D5D5"/>
          </a:solidFill>
        </p:spPr>
        <p:txBody>
          <a:bodyPr wrap="square" lIns="0" tIns="0" rIns="0" bIns="0" rtlCol="0"/>
          <a:lstStyle/>
          <a:p>
            <a:endParaRPr/>
          </a:p>
        </p:txBody>
      </p:sp>
      <p:sp>
        <p:nvSpPr>
          <p:cNvPr id="12" name="object 12"/>
          <p:cNvSpPr txBox="1"/>
          <p:nvPr/>
        </p:nvSpPr>
        <p:spPr>
          <a:xfrm>
            <a:off x="15970402" y="7621100"/>
            <a:ext cx="3500290" cy="1053237"/>
          </a:xfrm>
          <a:prstGeom prst="rect">
            <a:avLst/>
          </a:prstGeom>
        </p:spPr>
        <p:txBody>
          <a:bodyPr vert="horz" wrap="square" lIns="0" tIns="11430" rIns="0" bIns="0" rtlCol="0">
            <a:spAutoFit/>
          </a:bodyPr>
          <a:lstStyle/>
          <a:p>
            <a:pPr marL="719455" marR="5080" indent="-707390">
              <a:lnSpc>
                <a:spcPct val="111000"/>
              </a:lnSpc>
              <a:spcBef>
                <a:spcPts val="90"/>
              </a:spcBef>
            </a:pPr>
            <a:r>
              <a:rPr sz="3200" spc="-180" dirty="0">
                <a:solidFill>
                  <a:srgbClr val="B70510"/>
                </a:solidFill>
                <a:latin typeface="MS Reference Sans Serif" panose="020B0604030504040204" pitchFamily="34" charset="0"/>
                <a:cs typeface="Calibri"/>
              </a:rPr>
              <a:t>Creating</a:t>
            </a:r>
            <a:r>
              <a:rPr sz="3200" spc="-75" dirty="0">
                <a:solidFill>
                  <a:srgbClr val="B70510"/>
                </a:solidFill>
                <a:latin typeface="MS Reference Sans Serif" panose="020B0604030504040204" pitchFamily="34" charset="0"/>
                <a:cs typeface="Calibri"/>
              </a:rPr>
              <a:t> </a:t>
            </a:r>
            <a:r>
              <a:rPr sz="3200" spc="-155" dirty="0">
                <a:solidFill>
                  <a:srgbClr val="B70510"/>
                </a:solidFill>
                <a:latin typeface="MS Reference Sans Serif" panose="020B0604030504040204" pitchFamily="34" charset="0"/>
                <a:cs typeface="Calibri"/>
              </a:rPr>
              <a:t>a</a:t>
            </a:r>
            <a:r>
              <a:rPr sz="3200" spc="-75" dirty="0">
                <a:solidFill>
                  <a:srgbClr val="B70510"/>
                </a:solidFill>
                <a:latin typeface="MS Reference Sans Serif" panose="020B0604030504040204" pitchFamily="34" charset="0"/>
                <a:cs typeface="Calibri"/>
              </a:rPr>
              <a:t> </a:t>
            </a:r>
            <a:r>
              <a:rPr lang="tr-TR" sz="3200" spc="-210" dirty="0">
                <a:solidFill>
                  <a:srgbClr val="B70510"/>
                </a:solidFill>
                <a:latin typeface="MS Reference Sans Serif" panose="020B0604030504040204" pitchFamily="34" charset="0"/>
                <a:cs typeface="Calibri"/>
              </a:rPr>
              <a:t>DF</a:t>
            </a:r>
            <a:r>
              <a:rPr lang="tr-TR" sz="3200" spc="-70" dirty="0">
                <a:solidFill>
                  <a:srgbClr val="B70510"/>
                </a:solidFill>
                <a:latin typeface="MS Reference Sans Serif" panose="020B0604030504040204" pitchFamily="34" charset="0"/>
                <a:cs typeface="Calibri"/>
              </a:rPr>
              <a:t> </a:t>
            </a:r>
            <a:r>
              <a:rPr sz="3200" spc="-280" dirty="0">
                <a:solidFill>
                  <a:srgbClr val="B70510"/>
                </a:solidFill>
                <a:latin typeface="MS Reference Sans Serif" panose="020B0604030504040204" pitchFamily="34" charset="0"/>
                <a:cs typeface="Calibri"/>
              </a:rPr>
              <a:t>from </a:t>
            </a:r>
            <a:r>
              <a:rPr sz="3200" spc="-229" dirty="0">
                <a:solidFill>
                  <a:srgbClr val="B70510"/>
                </a:solidFill>
                <a:latin typeface="MS Reference Sans Serif" panose="020B0604030504040204" pitchFamily="34" charset="0"/>
                <a:cs typeface="Calibri"/>
              </a:rPr>
              <a:t>the</a:t>
            </a:r>
            <a:r>
              <a:rPr lang="tr-TR" sz="3200" spc="-70" dirty="0">
                <a:solidFill>
                  <a:srgbClr val="B70510"/>
                </a:solidFill>
                <a:latin typeface="MS Reference Sans Serif" panose="020B0604030504040204" pitchFamily="34" charset="0"/>
                <a:cs typeface="Calibri"/>
              </a:rPr>
              <a:t> </a:t>
            </a:r>
            <a:r>
              <a:rPr sz="3200" spc="-75" dirty="0">
                <a:solidFill>
                  <a:srgbClr val="B70510"/>
                </a:solidFill>
                <a:latin typeface="MS Reference Sans Serif" panose="020B0604030504040204" pitchFamily="34" charset="0"/>
                <a:cs typeface="Calibri"/>
              </a:rPr>
              <a:t>dictionary</a:t>
            </a:r>
            <a:endParaRPr sz="3200" dirty="0">
              <a:latin typeface="MS Reference Sans Serif" panose="020B0604030504040204" pitchFamily="34" charset="0"/>
              <a:cs typeface="Calibri"/>
            </a:endParaRPr>
          </a:p>
        </p:txBody>
      </p:sp>
      <p:sp>
        <p:nvSpPr>
          <p:cNvPr id="13" name="object 13"/>
          <p:cNvSpPr/>
          <p:nvPr/>
        </p:nvSpPr>
        <p:spPr>
          <a:xfrm>
            <a:off x="10588149" y="6600182"/>
            <a:ext cx="3669029" cy="3241675"/>
          </a:xfrm>
          <a:custGeom>
            <a:avLst/>
            <a:gdLst/>
            <a:ahLst/>
            <a:cxnLst/>
            <a:rect l="l" t="t" r="r" b="b"/>
            <a:pathLst>
              <a:path w="3669030" h="3241675">
                <a:moveTo>
                  <a:pt x="3124344" y="0"/>
                </a:moveTo>
                <a:lnTo>
                  <a:pt x="544580" y="0"/>
                </a:lnTo>
                <a:lnTo>
                  <a:pt x="469856" y="123"/>
                </a:lnTo>
                <a:lnTo>
                  <a:pt x="404897" y="988"/>
                </a:lnTo>
                <a:lnTo>
                  <a:pt x="348817" y="3336"/>
                </a:lnTo>
                <a:lnTo>
                  <a:pt x="300728" y="7908"/>
                </a:lnTo>
                <a:lnTo>
                  <a:pt x="259740" y="15445"/>
                </a:lnTo>
                <a:lnTo>
                  <a:pt x="180610" y="46623"/>
                </a:lnTo>
                <a:lnTo>
                  <a:pt x="140057" y="72522"/>
                </a:lnTo>
                <a:lnTo>
                  <a:pt x="103847" y="103847"/>
                </a:lnTo>
                <a:lnTo>
                  <a:pt x="72522" y="140057"/>
                </a:lnTo>
                <a:lnTo>
                  <a:pt x="46623" y="180610"/>
                </a:lnTo>
                <a:lnTo>
                  <a:pt x="26690" y="224966"/>
                </a:lnTo>
                <a:lnTo>
                  <a:pt x="7908" y="300728"/>
                </a:lnTo>
                <a:lnTo>
                  <a:pt x="3336" y="348817"/>
                </a:lnTo>
                <a:lnTo>
                  <a:pt x="988" y="404897"/>
                </a:lnTo>
                <a:lnTo>
                  <a:pt x="123" y="469856"/>
                </a:lnTo>
                <a:lnTo>
                  <a:pt x="0" y="544580"/>
                </a:lnTo>
                <a:lnTo>
                  <a:pt x="0" y="2696965"/>
                </a:lnTo>
                <a:lnTo>
                  <a:pt x="123" y="2771689"/>
                </a:lnTo>
                <a:lnTo>
                  <a:pt x="988" y="2836647"/>
                </a:lnTo>
                <a:lnTo>
                  <a:pt x="3336" y="2892727"/>
                </a:lnTo>
                <a:lnTo>
                  <a:pt x="7908" y="2940817"/>
                </a:lnTo>
                <a:lnTo>
                  <a:pt x="15445" y="2981804"/>
                </a:lnTo>
                <a:lnTo>
                  <a:pt x="46623" y="3060934"/>
                </a:lnTo>
                <a:lnTo>
                  <a:pt x="72522" y="3101488"/>
                </a:lnTo>
                <a:lnTo>
                  <a:pt x="103847"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9" y="3241421"/>
                </a:lnTo>
                <a:lnTo>
                  <a:pt x="3264029" y="3240557"/>
                </a:lnTo>
                <a:lnTo>
                  <a:pt x="3320112" y="3238210"/>
                </a:lnTo>
                <a:lnTo>
                  <a:pt x="3368204" y="3233640"/>
                </a:lnTo>
                <a:lnTo>
                  <a:pt x="3409194" y="3226105"/>
                </a:lnTo>
                <a:lnTo>
                  <a:pt x="3488320" y="3194928"/>
                </a:lnTo>
                <a:lnTo>
                  <a:pt x="3528873" y="3169025"/>
                </a:lnTo>
                <a:lnTo>
                  <a:pt x="3565083" y="3137698"/>
                </a:lnTo>
                <a:lnTo>
                  <a:pt x="3596410" y="3101488"/>
                </a:lnTo>
                <a:lnTo>
                  <a:pt x="3622311" y="3060934"/>
                </a:lnTo>
                <a:lnTo>
                  <a:pt x="3642245" y="3016578"/>
                </a:lnTo>
                <a:lnTo>
                  <a:pt x="3661027" y="2940817"/>
                </a:lnTo>
                <a:lnTo>
                  <a:pt x="3665599" y="2892727"/>
                </a:lnTo>
                <a:lnTo>
                  <a:pt x="3667946" y="2836647"/>
                </a:lnTo>
                <a:lnTo>
                  <a:pt x="3668811" y="2771689"/>
                </a:lnTo>
                <a:lnTo>
                  <a:pt x="3668935" y="2696965"/>
                </a:lnTo>
                <a:lnTo>
                  <a:pt x="3668935" y="544580"/>
                </a:lnTo>
                <a:lnTo>
                  <a:pt x="3668811" y="469856"/>
                </a:lnTo>
                <a:lnTo>
                  <a:pt x="3667946" y="404897"/>
                </a:lnTo>
                <a:lnTo>
                  <a:pt x="3665599" y="348817"/>
                </a:lnTo>
                <a:lnTo>
                  <a:pt x="3661027" y="300728"/>
                </a:lnTo>
                <a:lnTo>
                  <a:pt x="3653489" y="259740"/>
                </a:lnTo>
                <a:lnTo>
                  <a:pt x="3622311" y="180610"/>
                </a:lnTo>
                <a:lnTo>
                  <a:pt x="3596410" y="140057"/>
                </a:lnTo>
                <a:lnTo>
                  <a:pt x="3565083" y="103847"/>
                </a:lnTo>
                <a:lnTo>
                  <a:pt x="3528873" y="72522"/>
                </a:lnTo>
                <a:lnTo>
                  <a:pt x="3488320" y="46623"/>
                </a:lnTo>
                <a:lnTo>
                  <a:pt x="3443968" y="26690"/>
                </a:lnTo>
                <a:lnTo>
                  <a:pt x="3368204" y="7908"/>
                </a:lnTo>
                <a:lnTo>
                  <a:pt x="3320112" y="3336"/>
                </a:lnTo>
                <a:lnTo>
                  <a:pt x="3264029" y="988"/>
                </a:lnTo>
                <a:lnTo>
                  <a:pt x="3199069" y="123"/>
                </a:lnTo>
                <a:lnTo>
                  <a:pt x="3124344" y="0"/>
                </a:lnTo>
                <a:close/>
              </a:path>
            </a:pathLst>
          </a:custGeom>
          <a:solidFill>
            <a:srgbClr val="D5D5D5"/>
          </a:solidFill>
        </p:spPr>
        <p:txBody>
          <a:bodyPr wrap="square" lIns="0" tIns="0" rIns="0" bIns="0" rtlCol="0"/>
          <a:lstStyle/>
          <a:p>
            <a:endParaRPr/>
          </a:p>
        </p:txBody>
      </p:sp>
      <p:sp>
        <p:nvSpPr>
          <p:cNvPr id="14" name="object 14"/>
          <p:cNvSpPr txBox="1"/>
          <p:nvPr/>
        </p:nvSpPr>
        <p:spPr>
          <a:xfrm>
            <a:off x="11063445" y="6842006"/>
            <a:ext cx="2718435" cy="2693110"/>
          </a:xfrm>
          <a:prstGeom prst="rect">
            <a:avLst/>
          </a:prstGeom>
        </p:spPr>
        <p:txBody>
          <a:bodyPr vert="horz" wrap="square" lIns="0" tIns="11430" rIns="0" bIns="0" rtlCol="0">
            <a:spAutoFit/>
          </a:bodyPr>
          <a:lstStyle/>
          <a:p>
            <a:pPr marL="12700" marR="5080" algn="ctr">
              <a:lnSpc>
                <a:spcPct val="111000"/>
              </a:lnSpc>
              <a:spcBef>
                <a:spcPts val="90"/>
              </a:spcBef>
            </a:pPr>
            <a:r>
              <a:rPr sz="3200" spc="-155" dirty="0">
                <a:solidFill>
                  <a:srgbClr val="5220EA"/>
                </a:solidFill>
                <a:latin typeface="MS Reference Sans Serif" panose="020B0604030504040204" pitchFamily="34" charset="0"/>
                <a:cs typeface="Calibri"/>
              </a:rPr>
              <a:t>Filtering</a:t>
            </a:r>
            <a:r>
              <a:rPr sz="3200" spc="-70" dirty="0">
                <a:solidFill>
                  <a:srgbClr val="5220EA"/>
                </a:solidFill>
                <a:latin typeface="MS Reference Sans Serif" panose="020B0604030504040204" pitchFamily="34" charset="0"/>
                <a:cs typeface="Calibri"/>
              </a:rPr>
              <a:t> </a:t>
            </a:r>
            <a:r>
              <a:rPr sz="3200" spc="-229" dirty="0">
                <a:solidFill>
                  <a:srgbClr val="5220EA"/>
                </a:solidFill>
                <a:latin typeface="MS Reference Sans Serif" panose="020B0604030504040204" pitchFamily="34" charset="0"/>
                <a:cs typeface="Calibri"/>
              </a:rPr>
              <a:t>the</a:t>
            </a:r>
            <a:r>
              <a:rPr sz="3200" spc="-70" dirty="0">
                <a:solidFill>
                  <a:srgbClr val="5220EA"/>
                </a:solidFill>
                <a:latin typeface="MS Reference Sans Serif" panose="020B0604030504040204" pitchFamily="34" charset="0"/>
                <a:cs typeface="Calibri"/>
              </a:rPr>
              <a:t> </a:t>
            </a:r>
            <a:r>
              <a:rPr sz="3200" spc="-120" dirty="0">
                <a:solidFill>
                  <a:srgbClr val="5220EA"/>
                </a:solidFill>
                <a:latin typeface="MS Reference Sans Serif" panose="020B0604030504040204" pitchFamily="34" charset="0"/>
                <a:cs typeface="Calibri"/>
              </a:rPr>
              <a:t>dataframe </a:t>
            </a:r>
            <a:r>
              <a:rPr sz="3200" spc="-260" dirty="0">
                <a:solidFill>
                  <a:srgbClr val="5220EA"/>
                </a:solidFill>
                <a:latin typeface="MS Reference Sans Serif" panose="020B0604030504040204" pitchFamily="34" charset="0"/>
                <a:cs typeface="Calibri"/>
              </a:rPr>
              <a:t>to</a:t>
            </a:r>
            <a:r>
              <a:rPr sz="3200" spc="-60" dirty="0">
                <a:solidFill>
                  <a:srgbClr val="5220EA"/>
                </a:solidFill>
                <a:latin typeface="MS Reference Sans Serif" panose="020B0604030504040204" pitchFamily="34" charset="0"/>
                <a:cs typeface="Calibri"/>
              </a:rPr>
              <a:t> </a:t>
            </a:r>
            <a:r>
              <a:rPr sz="3200" spc="-190" dirty="0">
                <a:solidFill>
                  <a:srgbClr val="5220EA"/>
                </a:solidFill>
                <a:latin typeface="MS Reference Sans Serif" panose="020B0604030504040204" pitchFamily="34" charset="0"/>
                <a:cs typeface="Calibri"/>
              </a:rPr>
              <a:t>only</a:t>
            </a:r>
            <a:r>
              <a:rPr sz="3200" spc="-60" dirty="0">
                <a:solidFill>
                  <a:srgbClr val="5220EA"/>
                </a:solidFill>
                <a:latin typeface="MS Reference Sans Serif" panose="020B0604030504040204" pitchFamily="34" charset="0"/>
                <a:cs typeface="Calibri"/>
              </a:rPr>
              <a:t> </a:t>
            </a:r>
            <a:r>
              <a:rPr sz="3200" spc="-165" dirty="0">
                <a:solidFill>
                  <a:srgbClr val="5220EA"/>
                </a:solidFill>
                <a:latin typeface="MS Reference Sans Serif" panose="020B0604030504040204" pitchFamily="34" charset="0"/>
                <a:cs typeface="Calibri"/>
              </a:rPr>
              <a:t>include</a:t>
            </a:r>
            <a:r>
              <a:rPr sz="3200" spc="-60" dirty="0">
                <a:solidFill>
                  <a:srgbClr val="5220EA"/>
                </a:solidFill>
                <a:latin typeface="MS Reference Sans Serif" panose="020B0604030504040204" pitchFamily="34" charset="0"/>
                <a:cs typeface="Calibri"/>
              </a:rPr>
              <a:t> </a:t>
            </a:r>
            <a:r>
              <a:rPr sz="3200" spc="-170" dirty="0">
                <a:solidFill>
                  <a:srgbClr val="5220EA"/>
                </a:solidFill>
                <a:latin typeface="MS Reference Sans Serif" panose="020B0604030504040204" pitchFamily="34" charset="0"/>
                <a:cs typeface="Calibri"/>
              </a:rPr>
              <a:t>Falcon</a:t>
            </a:r>
            <a:r>
              <a:rPr sz="3200" spc="-60" dirty="0">
                <a:solidFill>
                  <a:srgbClr val="5220EA"/>
                </a:solidFill>
                <a:latin typeface="MS Reference Sans Serif" panose="020B0604030504040204" pitchFamily="34" charset="0"/>
                <a:cs typeface="Calibri"/>
              </a:rPr>
              <a:t> </a:t>
            </a:r>
            <a:r>
              <a:rPr sz="3200" spc="-130" dirty="0">
                <a:solidFill>
                  <a:srgbClr val="5220EA"/>
                </a:solidFill>
                <a:latin typeface="MS Reference Sans Serif" panose="020B0604030504040204" pitchFamily="34" charset="0"/>
                <a:cs typeface="Calibri"/>
              </a:rPr>
              <a:t>9 </a:t>
            </a:r>
            <a:r>
              <a:rPr sz="3200" spc="-35" dirty="0">
                <a:solidFill>
                  <a:srgbClr val="5220EA"/>
                </a:solidFill>
                <a:latin typeface="MS Reference Sans Serif" panose="020B0604030504040204" pitchFamily="34" charset="0"/>
                <a:cs typeface="Calibri"/>
              </a:rPr>
              <a:t>launches</a:t>
            </a:r>
            <a:endParaRPr sz="3200" dirty="0">
              <a:latin typeface="MS Reference Sans Serif" panose="020B0604030504040204" pitchFamily="34" charset="0"/>
              <a:cs typeface="Calibri"/>
            </a:endParaRPr>
          </a:p>
        </p:txBody>
      </p:sp>
      <p:sp>
        <p:nvSpPr>
          <p:cNvPr id="15" name="object 15"/>
          <p:cNvSpPr/>
          <p:nvPr/>
        </p:nvSpPr>
        <p:spPr>
          <a:xfrm>
            <a:off x="5831911" y="6600182"/>
            <a:ext cx="3669029" cy="3241675"/>
          </a:xfrm>
          <a:custGeom>
            <a:avLst/>
            <a:gdLst/>
            <a:ahLst/>
            <a:cxnLst/>
            <a:rect l="l" t="t" r="r" b="b"/>
            <a:pathLst>
              <a:path w="3669029" h="3241675">
                <a:moveTo>
                  <a:pt x="3124344" y="0"/>
                </a:moveTo>
                <a:lnTo>
                  <a:pt x="544580" y="0"/>
                </a:lnTo>
                <a:lnTo>
                  <a:pt x="469856" y="123"/>
                </a:lnTo>
                <a:lnTo>
                  <a:pt x="404897" y="988"/>
                </a:lnTo>
                <a:lnTo>
                  <a:pt x="348817" y="3336"/>
                </a:lnTo>
                <a:lnTo>
                  <a:pt x="300728" y="7908"/>
                </a:lnTo>
                <a:lnTo>
                  <a:pt x="259740" y="15445"/>
                </a:lnTo>
                <a:lnTo>
                  <a:pt x="180610" y="46623"/>
                </a:lnTo>
                <a:lnTo>
                  <a:pt x="140057" y="72522"/>
                </a:lnTo>
                <a:lnTo>
                  <a:pt x="103846" y="103847"/>
                </a:lnTo>
                <a:lnTo>
                  <a:pt x="72519" y="140057"/>
                </a:lnTo>
                <a:lnTo>
                  <a:pt x="46617" y="180610"/>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70" y="3169025"/>
                </a:lnTo>
                <a:lnTo>
                  <a:pt x="3565082" y="3137698"/>
                </a:lnTo>
                <a:lnTo>
                  <a:pt x="3596410" y="3101488"/>
                </a:lnTo>
                <a:lnTo>
                  <a:pt x="3622311"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11" y="180610"/>
                </a:lnTo>
                <a:lnTo>
                  <a:pt x="3596410" y="140057"/>
                </a:lnTo>
                <a:lnTo>
                  <a:pt x="3565082" y="103847"/>
                </a:lnTo>
                <a:lnTo>
                  <a:pt x="3528870" y="72522"/>
                </a:lnTo>
                <a:lnTo>
                  <a:pt x="3488314" y="46623"/>
                </a:lnTo>
                <a:lnTo>
                  <a:pt x="3443957" y="26690"/>
                </a:lnTo>
                <a:lnTo>
                  <a:pt x="3368196" y="7908"/>
                </a:lnTo>
                <a:lnTo>
                  <a:pt x="3320107" y="3336"/>
                </a:lnTo>
                <a:lnTo>
                  <a:pt x="3264027" y="988"/>
                </a:lnTo>
                <a:lnTo>
                  <a:pt x="3199068" y="123"/>
                </a:lnTo>
                <a:lnTo>
                  <a:pt x="3124344" y="0"/>
                </a:lnTo>
                <a:close/>
              </a:path>
            </a:pathLst>
          </a:custGeom>
          <a:solidFill>
            <a:srgbClr val="D5D5D5"/>
          </a:solidFill>
        </p:spPr>
        <p:txBody>
          <a:bodyPr wrap="square" lIns="0" tIns="0" rIns="0" bIns="0" rtlCol="0"/>
          <a:lstStyle/>
          <a:p>
            <a:endParaRPr/>
          </a:p>
        </p:txBody>
      </p:sp>
      <p:sp>
        <p:nvSpPr>
          <p:cNvPr id="16" name="object 16"/>
          <p:cNvSpPr txBox="1"/>
          <p:nvPr/>
        </p:nvSpPr>
        <p:spPr>
          <a:xfrm>
            <a:off x="6237991" y="6826773"/>
            <a:ext cx="2918460" cy="2693110"/>
          </a:xfrm>
          <a:prstGeom prst="rect">
            <a:avLst/>
          </a:prstGeom>
        </p:spPr>
        <p:txBody>
          <a:bodyPr vert="horz" wrap="square" lIns="0" tIns="11430" rIns="0" bIns="0" rtlCol="0">
            <a:spAutoFit/>
          </a:bodyPr>
          <a:lstStyle/>
          <a:p>
            <a:pPr marL="12700" marR="5080" algn="ctr">
              <a:lnSpc>
                <a:spcPct val="111000"/>
              </a:lnSpc>
              <a:spcBef>
                <a:spcPts val="90"/>
              </a:spcBef>
            </a:pPr>
            <a:r>
              <a:rPr sz="3200" spc="-150" dirty="0">
                <a:solidFill>
                  <a:srgbClr val="3A1F4D"/>
                </a:solidFill>
                <a:latin typeface="MS Reference Sans Serif" panose="020B0604030504040204" pitchFamily="34" charset="0"/>
                <a:cs typeface="Calibri"/>
              </a:rPr>
              <a:t>Replacing</a:t>
            </a:r>
            <a:r>
              <a:rPr sz="3200" spc="-70" dirty="0">
                <a:solidFill>
                  <a:srgbClr val="3A1F4D"/>
                </a:solidFill>
                <a:latin typeface="MS Reference Sans Serif" panose="020B0604030504040204" pitchFamily="34" charset="0"/>
                <a:cs typeface="Calibri"/>
              </a:rPr>
              <a:t> </a:t>
            </a:r>
            <a:r>
              <a:rPr sz="3200" spc="-125" dirty="0">
                <a:solidFill>
                  <a:srgbClr val="3A1F4D"/>
                </a:solidFill>
                <a:latin typeface="MS Reference Sans Serif" panose="020B0604030504040204" pitchFamily="34" charset="0"/>
                <a:cs typeface="Calibri"/>
              </a:rPr>
              <a:t>missing</a:t>
            </a:r>
            <a:r>
              <a:rPr sz="3200" spc="-70" dirty="0">
                <a:solidFill>
                  <a:srgbClr val="3A1F4D"/>
                </a:solidFill>
                <a:latin typeface="MS Reference Sans Serif" panose="020B0604030504040204" pitchFamily="34" charset="0"/>
                <a:cs typeface="Calibri"/>
              </a:rPr>
              <a:t> </a:t>
            </a:r>
            <a:r>
              <a:rPr sz="3200" spc="-150" dirty="0">
                <a:solidFill>
                  <a:srgbClr val="3A1F4D"/>
                </a:solidFill>
                <a:latin typeface="MS Reference Sans Serif" panose="020B0604030504040204" pitchFamily="34" charset="0"/>
                <a:cs typeface="Calibri"/>
              </a:rPr>
              <a:t>values </a:t>
            </a:r>
            <a:r>
              <a:rPr sz="3200" spc="-260" dirty="0">
                <a:solidFill>
                  <a:srgbClr val="3A1F4D"/>
                </a:solidFill>
                <a:latin typeface="MS Reference Sans Serif" panose="020B0604030504040204" pitchFamily="34" charset="0"/>
                <a:cs typeface="Calibri"/>
              </a:rPr>
              <a:t>of</a:t>
            </a:r>
            <a:r>
              <a:rPr sz="3200" spc="-70" dirty="0">
                <a:solidFill>
                  <a:srgbClr val="3A1F4D"/>
                </a:solidFill>
                <a:latin typeface="MS Reference Sans Serif" panose="020B0604030504040204" pitchFamily="34" charset="0"/>
                <a:cs typeface="Calibri"/>
              </a:rPr>
              <a:t> </a:t>
            </a:r>
            <a:r>
              <a:rPr sz="3200" spc="-180" dirty="0">
                <a:solidFill>
                  <a:srgbClr val="3A1F4D"/>
                </a:solidFill>
                <a:latin typeface="MS Reference Sans Serif" panose="020B0604030504040204" pitchFamily="34" charset="0"/>
                <a:cs typeface="Calibri"/>
              </a:rPr>
              <a:t>Payload</a:t>
            </a:r>
            <a:r>
              <a:rPr sz="3200" spc="-70" dirty="0">
                <a:solidFill>
                  <a:srgbClr val="3A1F4D"/>
                </a:solidFill>
                <a:latin typeface="MS Reference Sans Serif" panose="020B0604030504040204" pitchFamily="34" charset="0"/>
                <a:cs typeface="Calibri"/>
              </a:rPr>
              <a:t> </a:t>
            </a:r>
            <a:r>
              <a:rPr sz="3200" spc="-229" dirty="0">
                <a:solidFill>
                  <a:srgbClr val="3A1F4D"/>
                </a:solidFill>
                <a:latin typeface="MS Reference Sans Serif" panose="020B0604030504040204" pitchFamily="34" charset="0"/>
                <a:cs typeface="Calibri"/>
              </a:rPr>
              <a:t>Mass</a:t>
            </a:r>
            <a:r>
              <a:rPr sz="3200" spc="-70" dirty="0">
                <a:solidFill>
                  <a:srgbClr val="3A1F4D"/>
                </a:solidFill>
                <a:latin typeface="MS Reference Sans Serif" panose="020B0604030504040204" pitchFamily="34" charset="0"/>
                <a:cs typeface="Calibri"/>
              </a:rPr>
              <a:t> </a:t>
            </a:r>
            <a:r>
              <a:rPr sz="3200" spc="-25" dirty="0">
                <a:solidFill>
                  <a:srgbClr val="3A1F4D"/>
                </a:solidFill>
                <a:latin typeface="MS Reference Sans Serif" panose="020B0604030504040204" pitchFamily="34" charset="0"/>
                <a:cs typeface="Calibri"/>
              </a:rPr>
              <a:t>column </a:t>
            </a:r>
            <a:r>
              <a:rPr sz="3200" spc="-204" dirty="0">
                <a:solidFill>
                  <a:srgbClr val="3A1F4D"/>
                </a:solidFill>
                <a:latin typeface="MS Reference Sans Serif" panose="020B0604030504040204" pitchFamily="34" charset="0"/>
                <a:cs typeface="Calibri"/>
              </a:rPr>
              <a:t>with</a:t>
            </a:r>
            <a:r>
              <a:rPr sz="3200" spc="-30" dirty="0">
                <a:solidFill>
                  <a:srgbClr val="3A1F4D"/>
                </a:solidFill>
                <a:latin typeface="MS Reference Sans Serif" panose="020B0604030504040204" pitchFamily="34" charset="0"/>
                <a:cs typeface="Calibri"/>
              </a:rPr>
              <a:t> </a:t>
            </a:r>
            <a:r>
              <a:rPr sz="3200" spc="-55" dirty="0">
                <a:solidFill>
                  <a:srgbClr val="3A1F4D"/>
                </a:solidFill>
                <a:latin typeface="MS Reference Sans Serif" panose="020B0604030504040204" pitchFamily="34" charset="0"/>
                <a:cs typeface="Calibri"/>
              </a:rPr>
              <a:t>mean()</a:t>
            </a:r>
            <a:endParaRPr sz="3200" dirty="0">
              <a:latin typeface="MS Reference Sans Serif" panose="020B0604030504040204" pitchFamily="34" charset="0"/>
              <a:cs typeface="Calibri"/>
            </a:endParaRPr>
          </a:p>
        </p:txBody>
      </p:sp>
      <p:sp>
        <p:nvSpPr>
          <p:cNvPr id="17" name="object 17"/>
          <p:cNvSpPr/>
          <p:nvPr/>
        </p:nvSpPr>
        <p:spPr>
          <a:xfrm>
            <a:off x="1075671" y="6600182"/>
            <a:ext cx="3669029" cy="3241675"/>
          </a:xfrm>
          <a:custGeom>
            <a:avLst/>
            <a:gdLst/>
            <a:ahLst/>
            <a:cxnLst/>
            <a:rect l="l" t="t" r="r" b="b"/>
            <a:pathLst>
              <a:path w="3669029" h="3241675">
                <a:moveTo>
                  <a:pt x="3124344" y="0"/>
                </a:moveTo>
                <a:lnTo>
                  <a:pt x="544580" y="0"/>
                </a:lnTo>
                <a:lnTo>
                  <a:pt x="469856" y="123"/>
                </a:lnTo>
                <a:lnTo>
                  <a:pt x="404897" y="988"/>
                </a:lnTo>
                <a:lnTo>
                  <a:pt x="348817" y="3336"/>
                </a:lnTo>
                <a:lnTo>
                  <a:pt x="300728" y="7908"/>
                </a:lnTo>
                <a:lnTo>
                  <a:pt x="259740" y="15445"/>
                </a:lnTo>
                <a:lnTo>
                  <a:pt x="180610" y="46623"/>
                </a:lnTo>
                <a:lnTo>
                  <a:pt x="140057" y="72522"/>
                </a:lnTo>
                <a:lnTo>
                  <a:pt x="103846" y="103847"/>
                </a:lnTo>
                <a:lnTo>
                  <a:pt x="72519" y="140057"/>
                </a:lnTo>
                <a:lnTo>
                  <a:pt x="46617" y="180610"/>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70" y="3169025"/>
                </a:lnTo>
                <a:lnTo>
                  <a:pt x="3565082" y="3137698"/>
                </a:lnTo>
                <a:lnTo>
                  <a:pt x="3596410" y="3101488"/>
                </a:lnTo>
                <a:lnTo>
                  <a:pt x="3622311"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11" y="180610"/>
                </a:lnTo>
                <a:lnTo>
                  <a:pt x="3596410" y="140057"/>
                </a:lnTo>
                <a:lnTo>
                  <a:pt x="3565082" y="103847"/>
                </a:lnTo>
                <a:lnTo>
                  <a:pt x="3528870" y="72522"/>
                </a:lnTo>
                <a:lnTo>
                  <a:pt x="3488314" y="46623"/>
                </a:lnTo>
                <a:lnTo>
                  <a:pt x="3443957" y="26690"/>
                </a:lnTo>
                <a:lnTo>
                  <a:pt x="3368196" y="7908"/>
                </a:lnTo>
                <a:lnTo>
                  <a:pt x="3320107" y="3336"/>
                </a:lnTo>
                <a:lnTo>
                  <a:pt x="3264027" y="988"/>
                </a:lnTo>
                <a:lnTo>
                  <a:pt x="3199068" y="123"/>
                </a:lnTo>
                <a:lnTo>
                  <a:pt x="3124344" y="0"/>
                </a:lnTo>
                <a:close/>
              </a:path>
            </a:pathLst>
          </a:custGeom>
          <a:solidFill>
            <a:srgbClr val="D5D5D5"/>
          </a:solidFill>
        </p:spPr>
        <p:txBody>
          <a:bodyPr wrap="square" lIns="0" tIns="0" rIns="0" bIns="0" rtlCol="0"/>
          <a:lstStyle/>
          <a:p>
            <a:endParaRPr/>
          </a:p>
        </p:txBody>
      </p:sp>
      <p:sp>
        <p:nvSpPr>
          <p:cNvPr id="18" name="object 18"/>
          <p:cNvSpPr txBox="1"/>
          <p:nvPr/>
        </p:nvSpPr>
        <p:spPr>
          <a:xfrm>
            <a:off x="1469726" y="7760571"/>
            <a:ext cx="2880995" cy="1002197"/>
          </a:xfrm>
          <a:prstGeom prst="rect">
            <a:avLst/>
          </a:prstGeom>
        </p:spPr>
        <p:txBody>
          <a:bodyPr vert="horz" wrap="square" lIns="0" tIns="17145" rIns="0" bIns="0" rtlCol="0">
            <a:spAutoFit/>
          </a:bodyPr>
          <a:lstStyle/>
          <a:p>
            <a:pPr marL="12700" algn="ctr">
              <a:lnSpc>
                <a:spcPct val="100000"/>
              </a:lnSpc>
              <a:spcBef>
                <a:spcPts val="135"/>
              </a:spcBef>
            </a:pPr>
            <a:r>
              <a:rPr sz="3200" spc="-200" dirty="0">
                <a:solidFill>
                  <a:srgbClr val="043F0B"/>
                </a:solidFill>
                <a:latin typeface="MS Reference Sans Serif" panose="020B0604030504040204" pitchFamily="34" charset="0"/>
                <a:cs typeface="Calibri"/>
              </a:rPr>
              <a:t>Exporting</a:t>
            </a:r>
            <a:r>
              <a:rPr sz="3200" spc="-55" dirty="0">
                <a:solidFill>
                  <a:srgbClr val="043F0B"/>
                </a:solidFill>
                <a:latin typeface="MS Reference Sans Serif" panose="020B0604030504040204" pitchFamily="34" charset="0"/>
                <a:cs typeface="Calibri"/>
              </a:rPr>
              <a:t> </a:t>
            </a:r>
            <a:r>
              <a:rPr sz="3200" spc="-229" dirty="0">
                <a:solidFill>
                  <a:srgbClr val="043F0B"/>
                </a:solidFill>
                <a:latin typeface="MS Reference Sans Serif" panose="020B0604030504040204" pitchFamily="34" charset="0"/>
                <a:cs typeface="Calibri"/>
              </a:rPr>
              <a:t>the</a:t>
            </a:r>
            <a:r>
              <a:rPr sz="3200" spc="-50" dirty="0">
                <a:solidFill>
                  <a:srgbClr val="043F0B"/>
                </a:solidFill>
                <a:latin typeface="MS Reference Sans Serif" panose="020B0604030504040204" pitchFamily="34" charset="0"/>
                <a:cs typeface="Calibri"/>
              </a:rPr>
              <a:t> </a:t>
            </a:r>
            <a:r>
              <a:rPr sz="3200" spc="-195" dirty="0">
                <a:solidFill>
                  <a:srgbClr val="043F0B"/>
                </a:solidFill>
                <a:latin typeface="MS Reference Sans Serif" panose="020B0604030504040204" pitchFamily="34" charset="0"/>
                <a:cs typeface="Calibri"/>
              </a:rPr>
              <a:t>data</a:t>
            </a:r>
            <a:r>
              <a:rPr sz="3200" spc="-55" dirty="0">
                <a:solidFill>
                  <a:srgbClr val="043F0B"/>
                </a:solidFill>
                <a:latin typeface="MS Reference Sans Serif" panose="020B0604030504040204" pitchFamily="34" charset="0"/>
                <a:cs typeface="Calibri"/>
              </a:rPr>
              <a:t> </a:t>
            </a:r>
            <a:r>
              <a:rPr sz="3200" spc="-260" dirty="0">
                <a:solidFill>
                  <a:srgbClr val="043F0B"/>
                </a:solidFill>
                <a:latin typeface="MS Reference Sans Serif" panose="020B0604030504040204" pitchFamily="34" charset="0"/>
                <a:cs typeface="Calibri"/>
              </a:rPr>
              <a:t>to</a:t>
            </a:r>
            <a:r>
              <a:rPr sz="3200" spc="-50" dirty="0">
                <a:solidFill>
                  <a:srgbClr val="043F0B"/>
                </a:solidFill>
                <a:latin typeface="MS Reference Sans Serif" panose="020B0604030504040204" pitchFamily="34" charset="0"/>
                <a:cs typeface="Calibri"/>
              </a:rPr>
              <a:t> </a:t>
            </a:r>
            <a:r>
              <a:rPr sz="3200" spc="-165" dirty="0">
                <a:solidFill>
                  <a:srgbClr val="043F0B"/>
                </a:solidFill>
                <a:latin typeface="MS Reference Sans Serif" panose="020B0604030504040204" pitchFamily="34" charset="0"/>
                <a:cs typeface="Calibri"/>
              </a:rPr>
              <a:t>CSV</a:t>
            </a:r>
            <a:endParaRPr sz="3200" dirty="0">
              <a:latin typeface="MS Reference Sans Serif" panose="020B0604030504040204" pitchFamily="34" charset="0"/>
              <a:cs typeface="Calibri"/>
            </a:endParaRPr>
          </a:p>
        </p:txBody>
      </p:sp>
      <p:grpSp>
        <p:nvGrpSpPr>
          <p:cNvPr id="20" name="object 20"/>
          <p:cNvGrpSpPr/>
          <p:nvPr/>
        </p:nvGrpSpPr>
        <p:grpSpPr>
          <a:xfrm>
            <a:off x="9955252" y="3277384"/>
            <a:ext cx="887730" cy="846455"/>
            <a:chOff x="9596146" y="3454549"/>
            <a:chExt cx="887730" cy="846455"/>
          </a:xfrm>
        </p:grpSpPr>
        <p:sp>
          <p:nvSpPr>
            <p:cNvPr id="21" name="object 21"/>
            <p:cNvSpPr/>
            <p:nvPr/>
          </p:nvSpPr>
          <p:spPr>
            <a:xfrm>
              <a:off x="9622322" y="3480725"/>
              <a:ext cx="835025" cy="793750"/>
            </a:xfrm>
            <a:custGeom>
              <a:avLst/>
              <a:gdLst/>
              <a:ahLst/>
              <a:cxnLst/>
              <a:rect l="l" t="t" r="r" b="b"/>
              <a:pathLst>
                <a:path w="835025" h="793750">
                  <a:moveTo>
                    <a:pt x="469137" y="0"/>
                  </a:moveTo>
                  <a:lnTo>
                    <a:pt x="469137" y="269855"/>
                  </a:lnTo>
                  <a:lnTo>
                    <a:pt x="0" y="269855"/>
                  </a:lnTo>
                  <a:lnTo>
                    <a:pt x="0" y="523847"/>
                  </a:lnTo>
                  <a:lnTo>
                    <a:pt x="469137" y="523847"/>
                  </a:lnTo>
                  <a:lnTo>
                    <a:pt x="469137" y="793714"/>
                  </a:lnTo>
                  <a:lnTo>
                    <a:pt x="834916" y="396857"/>
                  </a:lnTo>
                  <a:lnTo>
                    <a:pt x="469137" y="0"/>
                  </a:lnTo>
                  <a:close/>
                </a:path>
              </a:pathLst>
            </a:custGeom>
            <a:solidFill>
              <a:srgbClr val="D5D5D5"/>
            </a:solidFill>
          </p:spPr>
          <p:txBody>
            <a:bodyPr wrap="square" lIns="0" tIns="0" rIns="0" bIns="0" rtlCol="0"/>
            <a:lstStyle/>
            <a:p>
              <a:endParaRPr/>
            </a:p>
          </p:txBody>
        </p:sp>
        <p:sp>
          <p:nvSpPr>
            <p:cNvPr id="22" name="object 22"/>
            <p:cNvSpPr/>
            <p:nvPr/>
          </p:nvSpPr>
          <p:spPr>
            <a:xfrm>
              <a:off x="9622324" y="3480726"/>
              <a:ext cx="835025" cy="793750"/>
            </a:xfrm>
            <a:custGeom>
              <a:avLst/>
              <a:gdLst/>
              <a:ahLst/>
              <a:cxnLst/>
              <a:rect l="l" t="t" r="r" b="b"/>
              <a:pathLst>
                <a:path w="835025" h="793750">
                  <a:moveTo>
                    <a:pt x="469137" y="523847"/>
                  </a:moveTo>
                  <a:lnTo>
                    <a:pt x="469137" y="793714"/>
                  </a:lnTo>
                  <a:lnTo>
                    <a:pt x="834916" y="396857"/>
                  </a:lnTo>
                  <a:lnTo>
                    <a:pt x="469137" y="0"/>
                  </a:lnTo>
                  <a:lnTo>
                    <a:pt x="469137" y="269855"/>
                  </a:lnTo>
                  <a:lnTo>
                    <a:pt x="0" y="269855"/>
                  </a:lnTo>
                  <a:lnTo>
                    <a:pt x="0" y="523847"/>
                  </a:lnTo>
                  <a:lnTo>
                    <a:pt x="469137" y="523847"/>
                  </a:lnTo>
                  <a:close/>
                </a:path>
              </a:pathLst>
            </a:custGeom>
            <a:ln w="52354">
              <a:solidFill>
                <a:srgbClr val="D5D5D5"/>
              </a:solidFill>
            </a:ln>
          </p:spPr>
          <p:txBody>
            <a:bodyPr wrap="square" lIns="0" tIns="0" rIns="0" bIns="0" rtlCol="0"/>
            <a:lstStyle/>
            <a:p>
              <a:endParaRPr/>
            </a:p>
          </p:txBody>
        </p:sp>
      </p:grpSp>
      <p:grpSp>
        <p:nvGrpSpPr>
          <p:cNvPr id="23" name="object 23"/>
          <p:cNvGrpSpPr/>
          <p:nvPr/>
        </p:nvGrpSpPr>
        <p:grpSpPr>
          <a:xfrm>
            <a:off x="3446487" y="3363776"/>
            <a:ext cx="887730" cy="846455"/>
            <a:chOff x="4839907" y="3454548"/>
            <a:chExt cx="887730" cy="846455"/>
          </a:xfrm>
        </p:grpSpPr>
        <p:sp>
          <p:nvSpPr>
            <p:cNvPr id="24" name="object 24"/>
            <p:cNvSpPr/>
            <p:nvPr/>
          </p:nvSpPr>
          <p:spPr>
            <a:xfrm>
              <a:off x="4866083" y="3480725"/>
              <a:ext cx="835025" cy="793750"/>
            </a:xfrm>
            <a:custGeom>
              <a:avLst/>
              <a:gdLst/>
              <a:ahLst/>
              <a:cxnLst/>
              <a:rect l="l" t="t" r="r" b="b"/>
              <a:pathLst>
                <a:path w="835025" h="793750">
                  <a:moveTo>
                    <a:pt x="469137" y="0"/>
                  </a:moveTo>
                  <a:lnTo>
                    <a:pt x="469137" y="269855"/>
                  </a:lnTo>
                  <a:lnTo>
                    <a:pt x="0" y="269855"/>
                  </a:lnTo>
                  <a:lnTo>
                    <a:pt x="0" y="523847"/>
                  </a:lnTo>
                  <a:lnTo>
                    <a:pt x="469137" y="523847"/>
                  </a:lnTo>
                  <a:lnTo>
                    <a:pt x="469137" y="793714"/>
                  </a:lnTo>
                  <a:lnTo>
                    <a:pt x="834916" y="396857"/>
                  </a:lnTo>
                  <a:lnTo>
                    <a:pt x="469137" y="0"/>
                  </a:lnTo>
                  <a:close/>
                </a:path>
              </a:pathLst>
            </a:custGeom>
            <a:solidFill>
              <a:srgbClr val="D5D5D5"/>
            </a:solidFill>
          </p:spPr>
          <p:txBody>
            <a:bodyPr wrap="square" lIns="0" tIns="0" rIns="0" bIns="0" rtlCol="0"/>
            <a:lstStyle/>
            <a:p>
              <a:endParaRPr/>
            </a:p>
          </p:txBody>
        </p:sp>
        <p:sp>
          <p:nvSpPr>
            <p:cNvPr id="25" name="object 25"/>
            <p:cNvSpPr/>
            <p:nvPr/>
          </p:nvSpPr>
          <p:spPr>
            <a:xfrm>
              <a:off x="4866084" y="3480725"/>
              <a:ext cx="835025" cy="793750"/>
            </a:xfrm>
            <a:custGeom>
              <a:avLst/>
              <a:gdLst/>
              <a:ahLst/>
              <a:cxnLst/>
              <a:rect l="l" t="t" r="r" b="b"/>
              <a:pathLst>
                <a:path w="835025" h="793750">
                  <a:moveTo>
                    <a:pt x="469137" y="523847"/>
                  </a:moveTo>
                  <a:lnTo>
                    <a:pt x="469137" y="793714"/>
                  </a:lnTo>
                  <a:lnTo>
                    <a:pt x="834916" y="396857"/>
                  </a:lnTo>
                  <a:lnTo>
                    <a:pt x="469137" y="0"/>
                  </a:lnTo>
                  <a:lnTo>
                    <a:pt x="469137" y="269855"/>
                  </a:lnTo>
                  <a:lnTo>
                    <a:pt x="0" y="269855"/>
                  </a:lnTo>
                  <a:lnTo>
                    <a:pt x="0" y="523847"/>
                  </a:lnTo>
                  <a:lnTo>
                    <a:pt x="469137" y="523847"/>
                  </a:lnTo>
                  <a:close/>
                </a:path>
              </a:pathLst>
            </a:custGeom>
            <a:ln w="52354">
              <a:solidFill>
                <a:srgbClr val="D5D5D5"/>
              </a:solidFill>
            </a:ln>
          </p:spPr>
          <p:txBody>
            <a:bodyPr wrap="square" lIns="0" tIns="0" rIns="0" bIns="0" rtlCol="0"/>
            <a:lstStyle/>
            <a:p>
              <a:endParaRPr/>
            </a:p>
          </p:txBody>
        </p:sp>
      </p:grpSp>
      <p:grpSp>
        <p:nvGrpSpPr>
          <p:cNvPr id="26" name="object 26"/>
          <p:cNvGrpSpPr/>
          <p:nvPr/>
        </p:nvGrpSpPr>
        <p:grpSpPr>
          <a:xfrm>
            <a:off x="15526713" y="3303912"/>
            <a:ext cx="887730" cy="846455"/>
            <a:chOff x="14352387" y="3454548"/>
            <a:chExt cx="887730" cy="846455"/>
          </a:xfrm>
        </p:grpSpPr>
        <p:sp>
          <p:nvSpPr>
            <p:cNvPr id="27" name="object 27"/>
            <p:cNvSpPr/>
            <p:nvPr/>
          </p:nvSpPr>
          <p:spPr>
            <a:xfrm>
              <a:off x="14378567" y="3480725"/>
              <a:ext cx="835025" cy="793750"/>
            </a:xfrm>
            <a:custGeom>
              <a:avLst/>
              <a:gdLst/>
              <a:ahLst/>
              <a:cxnLst/>
              <a:rect l="l" t="t" r="r" b="b"/>
              <a:pathLst>
                <a:path w="835025" h="793750">
                  <a:moveTo>
                    <a:pt x="469137" y="0"/>
                  </a:moveTo>
                  <a:lnTo>
                    <a:pt x="469137" y="269855"/>
                  </a:lnTo>
                  <a:lnTo>
                    <a:pt x="0" y="269855"/>
                  </a:lnTo>
                  <a:lnTo>
                    <a:pt x="0" y="523847"/>
                  </a:lnTo>
                  <a:lnTo>
                    <a:pt x="469137" y="523847"/>
                  </a:lnTo>
                  <a:lnTo>
                    <a:pt x="469137" y="793714"/>
                  </a:lnTo>
                  <a:lnTo>
                    <a:pt x="834906" y="396857"/>
                  </a:lnTo>
                  <a:lnTo>
                    <a:pt x="469137" y="0"/>
                  </a:lnTo>
                  <a:close/>
                </a:path>
              </a:pathLst>
            </a:custGeom>
            <a:solidFill>
              <a:srgbClr val="D5D5D5"/>
            </a:solidFill>
          </p:spPr>
          <p:txBody>
            <a:bodyPr wrap="square" lIns="0" tIns="0" rIns="0" bIns="0" rtlCol="0"/>
            <a:lstStyle/>
            <a:p>
              <a:endParaRPr/>
            </a:p>
          </p:txBody>
        </p:sp>
        <p:sp>
          <p:nvSpPr>
            <p:cNvPr id="28" name="object 28"/>
            <p:cNvSpPr/>
            <p:nvPr/>
          </p:nvSpPr>
          <p:spPr>
            <a:xfrm>
              <a:off x="14378564" y="3480725"/>
              <a:ext cx="835025" cy="793750"/>
            </a:xfrm>
            <a:custGeom>
              <a:avLst/>
              <a:gdLst/>
              <a:ahLst/>
              <a:cxnLst/>
              <a:rect l="l" t="t" r="r" b="b"/>
              <a:pathLst>
                <a:path w="835025" h="793750">
                  <a:moveTo>
                    <a:pt x="469137" y="523847"/>
                  </a:moveTo>
                  <a:lnTo>
                    <a:pt x="469137" y="793714"/>
                  </a:lnTo>
                  <a:lnTo>
                    <a:pt x="834916" y="396857"/>
                  </a:lnTo>
                  <a:lnTo>
                    <a:pt x="469137" y="0"/>
                  </a:lnTo>
                  <a:lnTo>
                    <a:pt x="469137" y="269855"/>
                  </a:lnTo>
                  <a:lnTo>
                    <a:pt x="0" y="269855"/>
                  </a:lnTo>
                  <a:lnTo>
                    <a:pt x="0" y="523847"/>
                  </a:lnTo>
                  <a:lnTo>
                    <a:pt x="469137" y="523847"/>
                  </a:lnTo>
                  <a:close/>
                </a:path>
              </a:pathLst>
            </a:custGeom>
            <a:ln w="52354">
              <a:solidFill>
                <a:srgbClr val="D5D5D5"/>
              </a:solidFill>
            </a:ln>
          </p:spPr>
          <p:txBody>
            <a:bodyPr wrap="square" lIns="0" tIns="0" rIns="0" bIns="0" rtlCol="0"/>
            <a:lstStyle/>
            <a:p>
              <a:endParaRPr/>
            </a:p>
          </p:txBody>
        </p:sp>
      </p:grpSp>
      <p:grpSp>
        <p:nvGrpSpPr>
          <p:cNvPr id="29" name="object 29"/>
          <p:cNvGrpSpPr/>
          <p:nvPr/>
        </p:nvGrpSpPr>
        <p:grpSpPr>
          <a:xfrm>
            <a:off x="4839909" y="7797924"/>
            <a:ext cx="887730" cy="846455"/>
            <a:chOff x="4839909" y="7797924"/>
            <a:chExt cx="887730" cy="846455"/>
          </a:xfrm>
        </p:grpSpPr>
        <p:sp>
          <p:nvSpPr>
            <p:cNvPr id="30" name="object 30"/>
            <p:cNvSpPr/>
            <p:nvPr/>
          </p:nvSpPr>
          <p:spPr>
            <a:xfrm>
              <a:off x="4866086" y="7824102"/>
              <a:ext cx="835025" cy="793750"/>
            </a:xfrm>
            <a:custGeom>
              <a:avLst/>
              <a:gdLst/>
              <a:ahLst/>
              <a:cxnLst/>
              <a:rect l="l" t="t" r="r" b="b"/>
              <a:pathLst>
                <a:path w="835025" h="793750">
                  <a:moveTo>
                    <a:pt x="365779" y="0"/>
                  </a:moveTo>
                  <a:lnTo>
                    <a:pt x="0" y="396857"/>
                  </a:lnTo>
                  <a:lnTo>
                    <a:pt x="365779" y="793714"/>
                  </a:lnTo>
                  <a:lnTo>
                    <a:pt x="365779" y="523847"/>
                  </a:lnTo>
                  <a:lnTo>
                    <a:pt x="834916" y="523847"/>
                  </a:lnTo>
                  <a:lnTo>
                    <a:pt x="834916" y="269855"/>
                  </a:lnTo>
                  <a:lnTo>
                    <a:pt x="365779" y="269855"/>
                  </a:lnTo>
                  <a:lnTo>
                    <a:pt x="365779" y="0"/>
                  </a:lnTo>
                  <a:close/>
                </a:path>
              </a:pathLst>
            </a:custGeom>
            <a:solidFill>
              <a:srgbClr val="D5D5D5"/>
            </a:solidFill>
          </p:spPr>
          <p:txBody>
            <a:bodyPr wrap="square" lIns="0" tIns="0" rIns="0" bIns="0" rtlCol="0"/>
            <a:lstStyle/>
            <a:p>
              <a:endParaRPr/>
            </a:p>
          </p:txBody>
        </p:sp>
        <p:sp>
          <p:nvSpPr>
            <p:cNvPr id="31" name="object 31"/>
            <p:cNvSpPr/>
            <p:nvPr/>
          </p:nvSpPr>
          <p:spPr>
            <a:xfrm>
              <a:off x="4866086" y="7824101"/>
              <a:ext cx="835025" cy="793750"/>
            </a:xfrm>
            <a:custGeom>
              <a:avLst/>
              <a:gdLst/>
              <a:ahLst/>
              <a:cxnLst/>
              <a:rect l="l" t="t" r="r" b="b"/>
              <a:pathLst>
                <a:path w="835025" h="793750">
                  <a:moveTo>
                    <a:pt x="365779" y="523847"/>
                  </a:moveTo>
                  <a:lnTo>
                    <a:pt x="365779" y="793714"/>
                  </a:lnTo>
                  <a:lnTo>
                    <a:pt x="0" y="396857"/>
                  </a:lnTo>
                  <a:lnTo>
                    <a:pt x="365779" y="0"/>
                  </a:lnTo>
                  <a:lnTo>
                    <a:pt x="365779" y="269855"/>
                  </a:lnTo>
                  <a:lnTo>
                    <a:pt x="834916" y="269855"/>
                  </a:lnTo>
                  <a:lnTo>
                    <a:pt x="834916" y="523847"/>
                  </a:lnTo>
                  <a:lnTo>
                    <a:pt x="365779" y="523847"/>
                  </a:lnTo>
                  <a:close/>
                </a:path>
              </a:pathLst>
            </a:custGeom>
            <a:ln w="52354">
              <a:solidFill>
                <a:srgbClr val="D5D5D5"/>
              </a:solidFill>
            </a:ln>
          </p:spPr>
          <p:txBody>
            <a:bodyPr wrap="square" lIns="0" tIns="0" rIns="0" bIns="0" rtlCol="0"/>
            <a:lstStyle/>
            <a:p>
              <a:endParaRPr/>
            </a:p>
          </p:txBody>
        </p:sp>
      </p:grpSp>
      <p:grpSp>
        <p:nvGrpSpPr>
          <p:cNvPr id="32" name="object 32"/>
          <p:cNvGrpSpPr/>
          <p:nvPr/>
        </p:nvGrpSpPr>
        <p:grpSpPr>
          <a:xfrm>
            <a:off x="9605571" y="7797924"/>
            <a:ext cx="887730" cy="846455"/>
            <a:chOff x="9605571" y="7797924"/>
            <a:chExt cx="887730" cy="846455"/>
          </a:xfrm>
        </p:grpSpPr>
        <p:sp>
          <p:nvSpPr>
            <p:cNvPr id="33" name="object 33"/>
            <p:cNvSpPr/>
            <p:nvPr/>
          </p:nvSpPr>
          <p:spPr>
            <a:xfrm>
              <a:off x="9631749" y="7824102"/>
              <a:ext cx="835025" cy="793750"/>
            </a:xfrm>
            <a:custGeom>
              <a:avLst/>
              <a:gdLst/>
              <a:ahLst/>
              <a:cxnLst/>
              <a:rect l="l" t="t" r="r" b="b"/>
              <a:pathLst>
                <a:path w="835025" h="793750">
                  <a:moveTo>
                    <a:pt x="365779" y="0"/>
                  </a:moveTo>
                  <a:lnTo>
                    <a:pt x="0" y="396857"/>
                  </a:lnTo>
                  <a:lnTo>
                    <a:pt x="365779" y="793714"/>
                  </a:lnTo>
                  <a:lnTo>
                    <a:pt x="365779" y="523847"/>
                  </a:lnTo>
                  <a:lnTo>
                    <a:pt x="834916" y="523847"/>
                  </a:lnTo>
                  <a:lnTo>
                    <a:pt x="834916" y="269855"/>
                  </a:lnTo>
                  <a:lnTo>
                    <a:pt x="365779" y="269855"/>
                  </a:lnTo>
                  <a:lnTo>
                    <a:pt x="365779" y="0"/>
                  </a:lnTo>
                  <a:close/>
                </a:path>
              </a:pathLst>
            </a:custGeom>
            <a:solidFill>
              <a:srgbClr val="D5D5D5"/>
            </a:solidFill>
          </p:spPr>
          <p:txBody>
            <a:bodyPr wrap="square" lIns="0" tIns="0" rIns="0" bIns="0" rtlCol="0"/>
            <a:lstStyle/>
            <a:p>
              <a:endParaRPr/>
            </a:p>
          </p:txBody>
        </p:sp>
        <p:sp>
          <p:nvSpPr>
            <p:cNvPr id="34" name="object 34"/>
            <p:cNvSpPr/>
            <p:nvPr/>
          </p:nvSpPr>
          <p:spPr>
            <a:xfrm>
              <a:off x="9631749" y="7824101"/>
              <a:ext cx="835025" cy="793750"/>
            </a:xfrm>
            <a:custGeom>
              <a:avLst/>
              <a:gdLst/>
              <a:ahLst/>
              <a:cxnLst/>
              <a:rect l="l" t="t" r="r" b="b"/>
              <a:pathLst>
                <a:path w="835025" h="793750">
                  <a:moveTo>
                    <a:pt x="365779" y="523847"/>
                  </a:moveTo>
                  <a:lnTo>
                    <a:pt x="365779" y="793714"/>
                  </a:lnTo>
                  <a:lnTo>
                    <a:pt x="0" y="396857"/>
                  </a:lnTo>
                  <a:lnTo>
                    <a:pt x="365779" y="0"/>
                  </a:lnTo>
                  <a:lnTo>
                    <a:pt x="365779" y="269855"/>
                  </a:lnTo>
                  <a:lnTo>
                    <a:pt x="834916" y="269855"/>
                  </a:lnTo>
                  <a:lnTo>
                    <a:pt x="834916" y="523847"/>
                  </a:lnTo>
                  <a:lnTo>
                    <a:pt x="365779" y="523847"/>
                  </a:lnTo>
                  <a:close/>
                </a:path>
              </a:pathLst>
            </a:custGeom>
            <a:ln w="52354">
              <a:solidFill>
                <a:srgbClr val="D5D5D5"/>
              </a:solidFill>
            </a:ln>
          </p:spPr>
          <p:txBody>
            <a:bodyPr wrap="square" lIns="0" tIns="0" rIns="0" bIns="0" rtlCol="0"/>
            <a:lstStyle/>
            <a:p>
              <a:endParaRPr/>
            </a:p>
          </p:txBody>
        </p:sp>
      </p:grpSp>
      <p:grpSp>
        <p:nvGrpSpPr>
          <p:cNvPr id="35" name="object 35"/>
          <p:cNvGrpSpPr/>
          <p:nvPr/>
        </p:nvGrpSpPr>
        <p:grpSpPr>
          <a:xfrm>
            <a:off x="14361807" y="7797924"/>
            <a:ext cx="887730" cy="846455"/>
            <a:chOff x="14361807" y="7797924"/>
            <a:chExt cx="887730" cy="846455"/>
          </a:xfrm>
        </p:grpSpPr>
        <p:sp>
          <p:nvSpPr>
            <p:cNvPr id="36" name="object 36"/>
            <p:cNvSpPr/>
            <p:nvPr/>
          </p:nvSpPr>
          <p:spPr>
            <a:xfrm>
              <a:off x="14387991" y="7824102"/>
              <a:ext cx="835025" cy="793750"/>
            </a:xfrm>
            <a:custGeom>
              <a:avLst/>
              <a:gdLst/>
              <a:ahLst/>
              <a:cxnLst/>
              <a:rect l="l" t="t" r="r" b="b"/>
              <a:pathLst>
                <a:path w="835025" h="793750">
                  <a:moveTo>
                    <a:pt x="365779" y="0"/>
                  </a:moveTo>
                  <a:lnTo>
                    <a:pt x="0" y="396857"/>
                  </a:lnTo>
                  <a:lnTo>
                    <a:pt x="365779" y="793714"/>
                  </a:lnTo>
                  <a:lnTo>
                    <a:pt x="365779" y="523847"/>
                  </a:lnTo>
                  <a:lnTo>
                    <a:pt x="834906" y="523847"/>
                  </a:lnTo>
                  <a:lnTo>
                    <a:pt x="834906" y="269855"/>
                  </a:lnTo>
                  <a:lnTo>
                    <a:pt x="365779" y="269855"/>
                  </a:lnTo>
                  <a:lnTo>
                    <a:pt x="365779" y="0"/>
                  </a:lnTo>
                  <a:close/>
                </a:path>
              </a:pathLst>
            </a:custGeom>
            <a:solidFill>
              <a:srgbClr val="D5D5D5"/>
            </a:solidFill>
          </p:spPr>
          <p:txBody>
            <a:bodyPr wrap="square" lIns="0" tIns="0" rIns="0" bIns="0" rtlCol="0"/>
            <a:lstStyle/>
            <a:p>
              <a:endParaRPr/>
            </a:p>
          </p:txBody>
        </p:sp>
        <p:sp>
          <p:nvSpPr>
            <p:cNvPr id="37" name="object 37"/>
            <p:cNvSpPr/>
            <p:nvPr/>
          </p:nvSpPr>
          <p:spPr>
            <a:xfrm>
              <a:off x="14387984" y="7824101"/>
              <a:ext cx="835025" cy="793750"/>
            </a:xfrm>
            <a:custGeom>
              <a:avLst/>
              <a:gdLst/>
              <a:ahLst/>
              <a:cxnLst/>
              <a:rect l="l" t="t" r="r" b="b"/>
              <a:pathLst>
                <a:path w="835025" h="793750">
                  <a:moveTo>
                    <a:pt x="365779" y="523847"/>
                  </a:moveTo>
                  <a:lnTo>
                    <a:pt x="365779" y="793714"/>
                  </a:lnTo>
                  <a:lnTo>
                    <a:pt x="0" y="396857"/>
                  </a:lnTo>
                  <a:lnTo>
                    <a:pt x="365779" y="0"/>
                  </a:lnTo>
                  <a:lnTo>
                    <a:pt x="365779" y="269855"/>
                  </a:lnTo>
                  <a:lnTo>
                    <a:pt x="834916" y="269855"/>
                  </a:lnTo>
                  <a:lnTo>
                    <a:pt x="834916" y="523847"/>
                  </a:lnTo>
                  <a:lnTo>
                    <a:pt x="365779" y="523847"/>
                  </a:lnTo>
                  <a:close/>
                </a:path>
              </a:pathLst>
            </a:custGeom>
            <a:ln w="52354">
              <a:solidFill>
                <a:srgbClr val="D5D5D5"/>
              </a:solidFill>
            </a:ln>
          </p:spPr>
          <p:txBody>
            <a:bodyPr wrap="square" lIns="0" tIns="0" rIns="0" bIns="0" rtlCol="0"/>
            <a:lstStyle/>
            <a:p>
              <a:endParaRPr/>
            </a:p>
          </p:txBody>
        </p:sp>
      </p:grpSp>
      <p:grpSp>
        <p:nvGrpSpPr>
          <p:cNvPr id="38" name="object 38"/>
          <p:cNvGrpSpPr/>
          <p:nvPr/>
        </p:nvGrpSpPr>
        <p:grpSpPr>
          <a:xfrm>
            <a:off x="17687065" y="5432438"/>
            <a:ext cx="846455" cy="887730"/>
            <a:chOff x="16755825" y="5608611"/>
            <a:chExt cx="846455" cy="887730"/>
          </a:xfrm>
        </p:grpSpPr>
        <p:sp>
          <p:nvSpPr>
            <p:cNvPr id="39" name="object 39"/>
            <p:cNvSpPr/>
            <p:nvPr/>
          </p:nvSpPr>
          <p:spPr>
            <a:xfrm>
              <a:off x="16782001" y="5634788"/>
              <a:ext cx="793750" cy="835025"/>
            </a:xfrm>
            <a:custGeom>
              <a:avLst/>
              <a:gdLst/>
              <a:ahLst/>
              <a:cxnLst/>
              <a:rect l="l" t="t" r="r" b="b"/>
              <a:pathLst>
                <a:path w="793750" h="835025">
                  <a:moveTo>
                    <a:pt x="523847" y="0"/>
                  </a:moveTo>
                  <a:lnTo>
                    <a:pt x="269855" y="0"/>
                  </a:lnTo>
                  <a:lnTo>
                    <a:pt x="269855" y="469137"/>
                  </a:lnTo>
                  <a:lnTo>
                    <a:pt x="0" y="469137"/>
                  </a:lnTo>
                  <a:lnTo>
                    <a:pt x="396846" y="834916"/>
                  </a:lnTo>
                  <a:lnTo>
                    <a:pt x="793703" y="469137"/>
                  </a:lnTo>
                  <a:lnTo>
                    <a:pt x="523847" y="469137"/>
                  </a:lnTo>
                  <a:lnTo>
                    <a:pt x="523847" y="0"/>
                  </a:lnTo>
                  <a:close/>
                </a:path>
              </a:pathLst>
            </a:custGeom>
            <a:solidFill>
              <a:srgbClr val="D5D5D5"/>
            </a:solidFill>
          </p:spPr>
          <p:txBody>
            <a:bodyPr wrap="square" lIns="0" tIns="0" rIns="0" bIns="0" rtlCol="0"/>
            <a:lstStyle/>
            <a:p>
              <a:endParaRPr/>
            </a:p>
          </p:txBody>
        </p:sp>
        <p:sp>
          <p:nvSpPr>
            <p:cNvPr id="40" name="object 40"/>
            <p:cNvSpPr/>
            <p:nvPr/>
          </p:nvSpPr>
          <p:spPr>
            <a:xfrm>
              <a:off x="16782002" y="5634788"/>
              <a:ext cx="793750" cy="835025"/>
            </a:xfrm>
            <a:custGeom>
              <a:avLst/>
              <a:gdLst/>
              <a:ahLst/>
              <a:cxnLst/>
              <a:rect l="l" t="t" r="r" b="b"/>
              <a:pathLst>
                <a:path w="793750" h="835025">
                  <a:moveTo>
                    <a:pt x="523847" y="469137"/>
                  </a:moveTo>
                  <a:lnTo>
                    <a:pt x="793714" y="469137"/>
                  </a:lnTo>
                  <a:lnTo>
                    <a:pt x="396857" y="834916"/>
                  </a:lnTo>
                  <a:lnTo>
                    <a:pt x="0" y="469137"/>
                  </a:lnTo>
                  <a:lnTo>
                    <a:pt x="269855" y="469137"/>
                  </a:lnTo>
                  <a:lnTo>
                    <a:pt x="269855" y="0"/>
                  </a:lnTo>
                  <a:lnTo>
                    <a:pt x="523847" y="0"/>
                  </a:lnTo>
                  <a:lnTo>
                    <a:pt x="523847" y="469137"/>
                  </a:lnTo>
                  <a:close/>
                </a:path>
              </a:pathLst>
            </a:custGeom>
            <a:ln w="52354">
              <a:solidFill>
                <a:srgbClr val="D5D5D5"/>
              </a:solidFill>
            </a:ln>
          </p:spPr>
          <p:txBody>
            <a:bodyPr wrap="square" lIns="0" tIns="0" rIns="0" bIns="0" rtlCol="0"/>
            <a:lstStyle/>
            <a:p>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994998" y="1055884"/>
            <a:ext cx="12151923" cy="838215"/>
          </a:xfrm>
          <a:prstGeom prst="rect">
            <a:avLst/>
          </a:prstGeom>
        </p:spPr>
      </p:pic>
      <p:sp>
        <p:nvSpPr>
          <p:cNvPr id="3" name="object 3"/>
          <p:cNvSpPr/>
          <p:nvPr/>
        </p:nvSpPr>
        <p:spPr>
          <a:xfrm>
            <a:off x="1075671" y="2256805"/>
            <a:ext cx="3669029" cy="3241675"/>
          </a:xfrm>
          <a:custGeom>
            <a:avLst/>
            <a:gdLst/>
            <a:ahLst/>
            <a:cxnLst/>
            <a:rect l="l" t="t" r="r" b="b"/>
            <a:pathLst>
              <a:path w="3669029"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6" y="103851"/>
                </a:lnTo>
                <a:lnTo>
                  <a:pt x="72519" y="140062"/>
                </a:lnTo>
                <a:lnTo>
                  <a:pt x="46617" y="180614"/>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70" y="3169025"/>
                </a:lnTo>
                <a:lnTo>
                  <a:pt x="3565082" y="3137698"/>
                </a:lnTo>
                <a:lnTo>
                  <a:pt x="3596410" y="3101488"/>
                </a:lnTo>
                <a:lnTo>
                  <a:pt x="3622311"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11" y="180614"/>
                </a:lnTo>
                <a:lnTo>
                  <a:pt x="3596410" y="140062"/>
                </a:lnTo>
                <a:lnTo>
                  <a:pt x="3565082" y="103851"/>
                </a:lnTo>
                <a:lnTo>
                  <a:pt x="3528870" y="72524"/>
                </a:lnTo>
                <a:lnTo>
                  <a:pt x="3488314" y="46623"/>
                </a:lnTo>
                <a:lnTo>
                  <a:pt x="3443957" y="26690"/>
                </a:lnTo>
                <a:lnTo>
                  <a:pt x="3368196" y="7908"/>
                </a:lnTo>
                <a:lnTo>
                  <a:pt x="3320107" y="3336"/>
                </a:lnTo>
                <a:lnTo>
                  <a:pt x="3264027" y="988"/>
                </a:lnTo>
                <a:lnTo>
                  <a:pt x="3199068" y="123"/>
                </a:lnTo>
                <a:lnTo>
                  <a:pt x="3124344" y="0"/>
                </a:lnTo>
                <a:close/>
              </a:path>
            </a:pathLst>
          </a:custGeom>
          <a:solidFill>
            <a:srgbClr val="D5D5D5"/>
          </a:solidFill>
        </p:spPr>
        <p:txBody>
          <a:bodyPr wrap="square" lIns="0" tIns="0" rIns="0" bIns="0" rtlCol="0"/>
          <a:lstStyle/>
          <a:p>
            <a:endParaRPr/>
          </a:p>
        </p:txBody>
      </p:sp>
      <p:sp>
        <p:nvSpPr>
          <p:cNvPr id="4" name="object 4"/>
          <p:cNvSpPr txBox="1"/>
          <p:nvPr/>
        </p:nvSpPr>
        <p:spPr>
          <a:xfrm>
            <a:off x="1743052" y="2531045"/>
            <a:ext cx="2334260" cy="2693110"/>
          </a:xfrm>
          <a:prstGeom prst="rect">
            <a:avLst/>
          </a:prstGeom>
        </p:spPr>
        <p:txBody>
          <a:bodyPr vert="horz" wrap="square" lIns="0" tIns="11430" rIns="0" bIns="0" rtlCol="0">
            <a:spAutoFit/>
          </a:bodyPr>
          <a:lstStyle/>
          <a:p>
            <a:pPr marL="12700" marR="5080" algn="ctr">
              <a:lnSpc>
                <a:spcPct val="111000"/>
              </a:lnSpc>
              <a:spcBef>
                <a:spcPts val="90"/>
              </a:spcBef>
            </a:pPr>
            <a:r>
              <a:rPr sz="3200" spc="-180" dirty="0">
                <a:solidFill>
                  <a:srgbClr val="5220EA"/>
                </a:solidFill>
                <a:latin typeface="MS Reference Sans Serif" panose="020B0604030504040204" pitchFamily="34" charset="0"/>
                <a:cs typeface="Calibri"/>
              </a:rPr>
              <a:t>Requesting</a:t>
            </a:r>
            <a:r>
              <a:rPr sz="3200" spc="-45" dirty="0">
                <a:solidFill>
                  <a:srgbClr val="5220EA"/>
                </a:solidFill>
                <a:latin typeface="MS Reference Sans Serif" panose="020B0604030504040204" pitchFamily="34" charset="0"/>
                <a:cs typeface="Calibri"/>
              </a:rPr>
              <a:t> </a:t>
            </a:r>
            <a:r>
              <a:rPr sz="3200" spc="-170" dirty="0">
                <a:solidFill>
                  <a:srgbClr val="5220EA"/>
                </a:solidFill>
                <a:latin typeface="MS Reference Sans Serif" panose="020B0604030504040204" pitchFamily="34" charset="0"/>
                <a:cs typeface="Calibri"/>
              </a:rPr>
              <a:t>Falcon</a:t>
            </a:r>
            <a:r>
              <a:rPr sz="3200" spc="-40" dirty="0">
                <a:solidFill>
                  <a:srgbClr val="5220EA"/>
                </a:solidFill>
                <a:latin typeface="MS Reference Sans Serif" panose="020B0604030504040204" pitchFamily="34" charset="0"/>
                <a:cs typeface="Calibri"/>
              </a:rPr>
              <a:t> </a:t>
            </a:r>
            <a:r>
              <a:rPr sz="3200" spc="-135" dirty="0">
                <a:solidFill>
                  <a:srgbClr val="5220EA"/>
                </a:solidFill>
                <a:latin typeface="MS Reference Sans Serif" panose="020B0604030504040204" pitchFamily="34" charset="0"/>
                <a:cs typeface="Calibri"/>
              </a:rPr>
              <a:t>9 </a:t>
            </a:r>
            <a:r>
              <a:rPr sz="3200" spc="-160" dirty="0">
                <a:solidFill>
                  <a:srgbClr val="5220EA"/>
                </a:solidFill>
                <a:latin typeface="MS Reference Sans Serif" panose="020B0604030504040204" pitchFamily="34" charset="0"/>
                <a:cs typeface="Calibri"/>
              </a:rPr>
              <a:t>launch</a:t>
            </a:r>
            <a:r>
              <a:rPr sz="3200" spc="-55" dirty="0">
                <a:solidFill>
                  <a:srgbClr val="5220EA"/>
                </a:solidFill>
                <a:latin typeface="MS Reference Sans Serif" panose="020B0604030504040204" pitchFamily="34" charset="0"/>
                <a:cs typeface="Calibri"/>
              </a:rPr>
              <a:t> </a:t>
            </a:r>
            <a:r>
              <a:rPr sz="3200" spc="-195" dirty="0">
                <a:solidFill>
                  <a:srgbClr val="5220EA"/>
                </a:solidFill>
                <a:latin typeface="MS Reference Sans Serif" panose="020B0604030504040204" pitchFamily="34" charset="0"/>
                <a:cs typeface="Calibri"/>
              </a:rPr>
              <a:t>data</a:t>
            </a:r>
            <a:r>
              <a:rPr sz="3200" spc="-50" dirty="0">
                <a:solidFill>
                  <a:srgbClr val="5220EA"/>
                </a:solidFill>
                <a:latin typeface="MS Reference Sans Serif" panose="020B0604030504040204" pitchFamily="34" charset="0"/>
                <a:cs typeface="Calibri"/>
              </a:rPr>
              <a:t> </a:t>
            </a:r>
            <a:r>
              <a:rPr sz="3200" spc="-280" dirty="0">
                <a:solidFill>
                  <a:srgbClr val="5220EA"/>
                </a:solidFill>
                <a:latin typeface="MS Reference Sans Serif" panose="020B0604030504040204" pitchFamily="34" charset="0"/>
                <a:cs typeface="Calibri"/>
              </a:rPr>
              <a:t>from </a:t>
            </a:r>
            <a:r>
              <a:rPr sz="3200" spc="-90" dirty="0">
                <a:solidFill>
                  <a:srgbClr val="5220EA"/>
                </a:solidFill>
                <a:latin typeface="MS Reference Sans Serif" panose="020B0604030504040204" pitchFamily="34" charset="0"/>
                <a:cs typeface="Calibri"/>
              </a:rPr>
              <a:t>Wikipedia</a:t>
            </a:r>
            <a:endParaRPr sz="3200" dirty="0">
              <a:latin typeface="MS Reference Sans Serif" panose="020B0604030504040204" pitchFamily="34" charset="0"/>
              <a:cs typeface="Calibri"/>
            </a:endParaRPr>
          </a:p>
        </p:txBody>
      </p:sp>
      <p:sp>
        <p:nvSpPr>
          <p:cNvPr id="5" name="object 5"/>
          <p:cNvSpPr/>
          <p:nvPr/>
        </p:nvSpPr>
        <p:spPr>
          <a:xfrm>
            <a:off x="5831909" y="2256805"/>
            <a:ext cx="3669029" cy="3241675"/>
          </a:xfrm>
          <a:custGeom>
            <a:avLst/>
            <a:gdLst/>
            <a:ahLst/>
            <a:cxnLst/>
            <a:rect l="l" t="t" r="r" b="b"/>
            <a:pathLst>
              <a:path w="3669029" h="3241675">
                <a:moveTo>
                  <a:pt x="3166908" y="0"/>
                </a:moveTo>
                <a:lnTo>
                  <a:pt x="502016" y="0"/>
                </a:lnTo>
                <a:lnTo>
                  <a:pt x="433132" y="113"/>
                </a:lnTo>
                <a:lnTo>
                  <a:pt x="373250" y="910"/>
                </a:lnTo>
                <a:lnTo>
                  <a:pt x="321553" y="3074"/>
                </a:lnTo>
                <a:lnTo>
                  <a:pt x="277221" y="7287"/>
                </a:lnTo>
                <a:lnTo>
                  <a:pt x="239438" y="14233"/>
                </a:lnTo>
                <a:lnTo>
                  <a:pt x="158723" y="47324"/>
                </a:lnTo>
                <a:lnTo>
                  <a:pt x="115250" y="77830"/>
                </a:lnTo>
                <a:lnTo>
                  <a:pt x="77830" y="115250"/>
                </a:lnTo>
                <a:lnTo>
                  <a:pt x="47324" y="158723"/>
                </a:lnTo>
                <a:lnTo>
                  <a:pt x="24596" y="207386"/>
                </a:lnTo>
                <a:lnTo>
                  <a:pt x="7287" y="277221"/>
                </a:lnTo>
                <a:lnTo>
                  <a:pt x="3074" y="321553"/>
                </a:lnTo>
                <a:lnTo>
                  <a:pt x="910" y="373250"/>
                </a:lnTo>
                <a:lnTo>
                  <a:pt x="113" y="433132"/>
                </a:lnTo>
                <a:lnTo>
                  <a:pt x="0" y="502016"/>
                </a:lnTo>
                <a:lnTo>
                  <a:pt x="0" y="2739529"/>
                </a:lnTo>
                <a:lnTo>
                  <a:pt x="113" y="2808412"/>
                </a:lnTo>
                <a:lnTo>
                  <a:pt x="910" y="2868294"/>
                </a:lnTo>
                <a:lnTo>
                  <a:pt x="3074" y="2919992"/>
                </a:lnTo>
                <a:lnTo>
                  <a:pt x="7287" y="2964323"/>
                </a:lnTo>
                <a:lnTo>
                  <a:pt x="14233" y="3002106"/>
                </a:lnTo>
                <a:lnTo>
                  <a:pt x="47324" y="3082821"/>
                </a:lnTo>
                <a:lnTo>
                  <a:pt x="77830" y="3126294"/>
                </a:lnTo>
                <a:lnTo>
                  <a:pt x="115250" y="3163715"/>
                </a:lnTo>
                <a:lnTo>
                  <a:pt x="158723" y="3194220"/>
                </a:lnTo>
                <a:lnTo>
                  <a:pt x="207386" y="3216949"/>
                </a:lnTo>
                <a:lnTo>
                  <a:pt x="277221" y="3234257"/>
                </a:lnTo>
                <a:lnTo>
                  <a:pt x="321553" y="3238470"/>
                </a:lnTo>
                <a:lnTo>
                  <a:pt x="373250" y="3240634"/>
                </a:lnTo>
                <a:lnTo>
                  <a:pt x="433132" y="3241431"/>
                </a:lnTo>
                <a:lnTo>
                  <a:pt x="502016" y="3241545"/>
                </a:lnTo>
                <a:lnTo>
                  <a:pt x="3166908" y="3241545"/>
                </a:lnTo>
                <a:lnTo>
                  <a:pt x="3235796" y="3241431"/>
                </a:lnTo>
                <a:lnTo>
                  <a:pt x="3295679" y="3240634"/>
                </a:lnTo>
                <a:lnTo>
                  <a:pt x="3347377" y="3238470"/>
                </a:lnTo>
                <a:lnTo>
                  <a:pt x="3391708" y="3234257"/>
                </a:lnTo>
                <a:lnTo>
                  <a:pt x="3429492" y="3227311"/>
                </a:lnTo>
                <a:lnTo>
                  <a:pt x="3510210" y="3194220"/>
                </a:lnTo>
                <a:lnTo>
                  <a:pt x="3553680" y="3163715"/>
                </a:lnTo>
                <a:lnTo>
                  <a:pt x="3591098" y="3126294"/>
                </a:lnTo>
                <a:lnTo>
                  <a:pt x="3621601" y="3082821"/>
                </a:lnTo>
                <a:lnTo>
                  <a:pt x="3644328" y="3034158"/>
                </a:lnTo>
                <a:lnTo>
                  <a:pt x="3661644" y="2964323"/>
                </a:lnTo>
                <a:lnTo>
                  <a:pt x="3665859" y="2919992"/>
                </a:lnTo>
                <a:lnTo>
                  <a:pt x="3668024" y="2868294"/>
                </a:lnTo>
                <a:lnTo>
                  <a:pt x="3668821" y="2808412"/>
                </a:lnTo>
                <a:lnTo>
                  <a:pt x="3668935" y="2739529"/>
                </a:lnTo>
                <a:lnTo>
                  <a:pt x="3668935" y="502016"/>
                </a:lnTo>
                <a:lnTo>
                  <a:pt x="3668821" y="433132"/>
                </a:lnTo>
                <a:lnTo>
                  <a:pt x="3668024" y="373250"/>
                </a:lnTo>
                <a:lnTo>
                  <a:pt x="3665859" y="321553"/>
                </a:lnTo>
                <a:lnTo>
                  <a:pt x="3661644" y="277221"/>
                </a:lnTo>
                <a:lnTo>
                  <a:pt x="3654695" y="239438"/>
                </a:lnTo>
                <a:lnTo>
                  <a:pt x="3621601" y="158723"/>
                </a:lnTo>
                <a:lnTo>
                  <a:pt x="3591098" y="115250"/>
                </a:lnTo>
                <a:lnTo>
                  <a:pt x="3553680" y="77830"/>
                </a:lnTo>
                <a:lnTo>
                  <a:pt x="3510210" y="47324"/>
                </a:lnTo>
                <a:lnTo>
                  <a:pt x="3461549" y="24596"/>
                </a:lnTo>
                <a:lnTo>
                  <a:pt x="3391708" y="7287"/>
                </a:lnTo>
                <a:lnTo>
                  <a:pt x="3347377" y="3074"/>
                </a:lnTo>
                <a:lnTo>
                  <a:pt x="3295679" y="910"/>
                </a:lnTo>
                <a:lnTo>
                  <a:pt x="3235796" y="113"/>
                </a:lnTo>
                <a:lnTo>
                  <a:pt x="3166908" y="0"/>
                </a:lnTo>
                <a:close/>
              </a:path>
            </a:pathLst>
          </a:custGeom>
          <a:solidFill>
            <a:srgbClr val="D5D5D5"/>
          </a:solidFill>
        </p:spPr>
        <p:txBody>
          <a:bodyPr wrap="square" lIns="0" tIns="0" rIns="0" bIns="0" rtlCol="0"/>
          <a:lstStyle/>
          <a:p>
            <a:endParaRPr/>
          </a:p>
        </p:txBody>
      </p:sp>
      <p:sp>
        <p:nvSpPr>
          <p:cNvPr id="6" name="object 6"/>
          <p:cNvSpPr txBox="1"/>
          <p:nvPr/>
        </p:nvSpPr>
        <p:spPr>
          <a:xfrm>
            <a:off x="6248148" y="2531045"/>
            <a:ext cx="2836545" cy="2693110"/>
          </a:xfrm>
          <a:prstGeom prst="rect">
            <a:avLst/>
          </a:prstGeom>
        </p:spPr>
        <p:txBody>
          <a:bodyPr vert="horz" wrap="square" lIns="0" tIns="11430" rIns="0" bIns="0" rtlCol="0">
            <a:spAutoFit/>
          </a:bodyPr>
          <a:lstStyle/>
          <a:p>
            <a:pPr marL="12700" marR="5080" algn="ctr">
              <a:lnSpc>
                <a:spcPct val="111000"/>
              </a:lnSpc>
              <a:spcBef>
                <a:spcPts val="90"/>
              </a:spcBef>
            </a:pPr>
            <a:r>
              <a:rPr sz="3200" spc="-180" dirty="0">
                <a:solidFill>
                  <a:srgbClr val="1172DD"/>
                </a:solidFill>
                <a:latin typeface="MS Reference Sans Serif" panose="020B0604030504040204" pitchFamily="34" charset="0"/>
                <a:cs typeface="Calibri"/>
              </a:rPr>
              <a:t>Creating</a:t>
            </a:r>
            <a:r>
              <a:rPr sz="3200" spc="-75" dirty="0">
                <a:solidFill>
                  <a:srgbClr val="1172DD"/>
                </a:solidFill>
                <a:latin typeface="MS Reference Sans Serif" panose="020B0604030504040204" pitchFamily="34" charset="0"/>
                <a:cs typeface="Calibri"/>
              </a:rPr>
              <a:t> </a:t>
            </a:r>
            <a:r>
              <a:rPr sz="3200" spc="-155" dirty="0">
                <a:solidFill>
                  <a:srgbClr val="1172DD"/>
                </a:solidFill>
                <a:latin typeface="MS Reference Sans Serif" panose="020B0604030504040204" pitchFamily="34" charset="0"/>
                <a:cs typeface="Calibri"/>
              </a:rPr>
              <a:t>a</a:t>
            </a:r>
            <a:r>
              <a:rPr sz="3200" spc="-75" dirty="0">
                <a:solidFill>
                  <a:srgbClr val="1172DD"/>
                </a:solidFill>
                <a:latin typeface="MS Reference Sans Serif" panose="020B0604030504040204" pitchFamily="34" charset="0"/>
                <a:cs typeface="Calibri"/>
              </a:rPr>
              <a:t> </a:t>
            </a:r>
            <a:r>
              <a:rPr sz="3200" spc="-185" dirty="0">
                <a:solidFill>
                  <a:srgbClr val="1172DD"/>
                </a:solidFill>
                <a:latin typeface="MS Reference Sans Serif" panose="020B0604030504040204" pitchFamily="34" charset="0"/>
                <a:cs typeface="Calibri"/>
              </a:rPr>
              <a:t>BeautifulSoup </a:t>
            </a:r>
            <a:r>
              <a:rPr sz="3200" spc="-195" dirty="0">
                <a:solidFill>
                  <a:srgbClr val="1172DD"/>
                </a:solidFill>
                <a:latin typeface="MS Reference Sans Serif" panose="020B0604030504040204" pitchFamily="34" charset="0"/>
                <a:cs typeface="Calibri"/>
              </a:rPr>
              <a:t>object</a:t>
            </a:r>
            <a:r>
              <a:rPr sz="3200" spc="-65" dirty="0">
                <a:solidFill>
                  <a:srgbClr val="1172DD"/>
                </a:solidFill>
                <a:latin typeface="MS Reference Sans Serif" panose="020B0604030504040204" pitchFamily="34" charset="0"/>
                <a:cs typeface="Calibri"/>
              </a:rPr>
              <a:t> </a:t>
            </a:r>
            <a:r>
              <a:rPr sz="3200" spc="-260" dirty="0">
                <a:solidFill>
                  <a:srgbClr val="1172DD"/>
                </a:solidFill>
                <a:latin typeface="MS Reference Sans Serif" panose="020B0604030504040204" pitchFamily="34" charset="0"/>
                <a:cs typeface="Calibri"/>
              </a:rPr>
              <a:t>from</a:t>
            </a:r>
            <a:r>
              <a:rPr sz="3200" spc="-60" dirty="0">
                <a:solidFill>
                  <a:srgbClr val="1172DD"/>
                </a:solidFill>
                <a:latin typeface="MS Reference Sans Serif" panose="020B0604030504040204" pitchFamily="34" charset="0"/>
                <a:cs typeface="Calibri"/>
              </a:rPr>
              <a:t> </a:t>
            </a:r>
            <a:r>
              <a:rPr sz="3200" spc="-229" dirty="0">
                <a:solidFill>
                  <a:srgbClr val="1172DD"/>
                </a:solidFill>
                <a:latin typeface="MS Reference Sans Serif" panose="020B0604030504040204" pitchFamily="34" charset="0"/>
                <a:cs typeface="Calibri"/>
              </a:rPr>
              <a:t>the</a:t>
            </a:r>
            <a:r>
              <a:rPr sz="3200" spc="-60" dirty="0">
                <a:solidFill>
                  <a:srgbClr val="1172DD"/>
                </a:solidFill>
                <a:latin typeface="MS Reference Sans Serif" panose="020B0604030504040204" pitchFamily="34" charset="0"/>
                <a:cs typeface="Calibri"/>
              </a:rPr>
              <a:t> </a:t>
            </a:r>
            <a:r>
              <a:rPr sz="3200" spc="-350" dirty="0">
                <a:solidFill>
                  <a:srgbClr val="1172DD"/>
                </a:solidFill>
                <a:latin typeface="MS Reference Sans Serif" panose="020B0604030504040204" pitchFamily="34" charset="0"/>
                <a:cs typeface="Calibri"/>
              </a:rPr>
              <a:t>HTML </a:t>
            </a:r>
            <a:r>
              <a:rPr sz="3200" spc="-60" dirty="0">
                <a:solidFill>
                  <a:srgbClr val="1172DD"/>
                </a:solidFill>
                <a:latin typeface="MS Reference Sans Serif" panose="020B0604030504040204" pitchFamily="34" charset="0"/>
                <a:cs typeface="Calibri"/>
              </a:rPr>
              <a:t>response</a:t>
            </a:r>
            <a:endParaRPr sz="3200" dirty="0">
              <a:latin typeface="MS Reference Sans Serif" panose="020B0604030504040204" pitchFamily="34" charset="0"/>
              <a:cs typeface="Calibri"/>
            </a:endParaRPr>
          </a:p>
        </p:txBody>
      </p:sp>
      <p:sp>
        <p:nvSpPr>
          <p:cNvPr id="7" name="object 7"/>
          <p:cNvSpPr/>
          <p:nvPr/>
        </p:nvSpPr>
        <p:spPr>
          <a:xfrm>
            <a:off x="10588147" y="2256805"/>
            <a:ext cx="3669029" cy="3241675"/>
          </a:xfrm>
          <a:custGeom>
            <a:avLst/>
            <a:gdLst/>
            <a:ahLst/>
            <a:cxnLst/>
            <a:rect l="l" t="t" r="r" b="b"/>
            <a:pathLst>
              <a:path w="3669030" h="3241675">
                <a:moveTo>
                  <a:pt x="3166919" y="0"/>
                </a:moveTo>
                <a:lnTo>
                  <a:pt x="502016" y="0"/>
                </a:lnTo>
                <a:lnTo>
                  <a:pt x="433132" y="113"/>
                </a:lnTo>
                <a:lnTo>
                  <a:pt x="373250" y="910"/>
                </a:lnTo>
                <a:lnTo>
                  <a:pt x="321553" y="3074"/>
                </a:lnTo>
                <a:lnTo>
                  <a:pt x="277221" y="7287"/>
                </a:lnTo>
                <a:lnTo>
                  <a:pt x="239438" y="14233"/>
                </a:lnTo>
                <a:lnTo>
                  <a:pt x="158723" y="47324"/>
                </a:lnTo>
                <a:lnTo>
                  <a:pt x="115250" y="77830"/>
                </a:lnTo>
                <a:lnTo>
                  <a:pt x="77830" y="115250"/>
                </a:lnTo>
                <a:lnTo>
                  <a:pt x="47324" y="158723"/>
                </a:lnTo>
                <a:lnTo>
                  <a:pt x="24596" y="207386"/>
                </a:lnTo>
                <a:lnTo>
                  <a:pt x="7287" y="277221"/>
                </a:lnTo>
                <a:lnTo>
                  <a:pt x="3074" y="321553"/>
                </a:lnTo>
                <a:lnTo>
                  <a:pt x="910" y="373250"/>
                </a:lnTo>
                <a:lnTo>
                  <a:pt x="113" y="433132"/>
                </a:lnTo>
                <a:lnTo>
                  <a:pt x="0" y="502016"/>
                </a:lnTo>
                <a:lnTo>
                  <a:pt x="0" y="2739529"/>
                </a:lnTo>
                <a:lnTo>
                  <a:pt x="113" y="2808412"/>
                </a:lnTo>
                <a:lnTo>
                  <a:pt x="910" y="2868294"/>
                </a:lnTo>
                <a:lnTo>
                  <a:pt x="3074" y="2919992"/>
                </a:lnTo>
                <a:lnTo>
                  <a:pt x="7287" y="2964323"/>
                </a:lnTo>
                <a:lnTo>
                  <a:pt x="14233" y="3002106"/>
                </a:lnTo>
                <a:lnTo>
                  <a:pt x="47324" y="3082821"/>
                </a:lnTo>
                <a:lnTo>
                  <a:pt x="77830" y="3126294"/>
                </a:lnTo>
                <a:lnTo>
                  <a:pt x="115250" y="3163715"/>
                </a:lnTo>
                <a:lnTo>
                  <a:pt x="158723" y="3194220"/>
                </a:lnTo>
                <a:lnTo>
                  <a:pt x="207386" y="3216949"/>
                </a:lnTo>
                <a:lnTo>
                  <a:pt x="277221" y="3234257"/>
                </a:lnTo>
                <a:lnTo>
                  <a:pt x="321553" y="3238470"/>
                </a:lnTo>
                <a:lnTo>
                  <a:pt x="373250" y="3240634"/>
                </a:lnTo>
                <a:lnTo>
                  <a:pt x="433132" y="3241431"/>
                </a:lnTo>
                <a:lnTo>
                  <a:pt x="502016" y="3241545"/>
                </a:lnTo>
                <a:lnTo>
                  <a:pt x="3166919" y="3241545"/>
                </a:lnTo>
                <a:lnTo>
                  <a:pt x="3235802" y="3241431"/>
                </a:lnTo>
                <a:lnTo>
                  <a:pt x="3295682" y="3240634"/>
                </a:lnTo>
                <a:lnTo>
                  <a:pt x="3347378" y="3238470"/>
                </a:lnTo>
                <a:lnTo>
                  <a:pt x="3391709" y="3234257"/>
                </a:lnTo>
                <a:lnTo>
                  <a:pt x="3429492" y="3227311"/>
                </a:lnTo>
                <a:lnTo>
                  <a:pt x="3510210" y="3194220"/>
                </a:lnTo>
                <a:lnTo>
                  <a:pt x="3553680" y="3163715"/>
                </a:lnTo>
                <a:lnTo>
                  <a:pt x="3591098" y="3126294"/>
                </a:lnTo>
                <a:lnTo>
                  <a:pt x="3621601" y="3082821"/>
                </a:lnTo>
                <a:lnTo>
                  <a:pt x="3644328" y="3034158"/>
                </a:lnTo>
                <a:lnTo>
                  <a:pt x="3661644" y="2964323"/>
                </a:lnTo>
                <a:lnTo>
                  <a:pt x="3665859" y="2919992"/>
                </a:lnTo>
                <a:lnTo>
                  <a:pt x="3668024" y="2868294"/>
                </a:lnTo>
                <a:lnTo>
                  <a:pt x="3668821" y="2808412"/>
                </a:lnTo>
                <a:lnTo>
                  <a:pt x="3668935" y="2739529"/>
                </a:lnTo>
                <a:lnTo>
                  <a:pt x="3668935" y="502016"/>
                </a:lnTo>
                <a:lnTo>
                  <a:pt x="3668821" y="433132"/>
                </a:lnTo>
                <a:lnTo>
                  <a:pt x="3668024" y="373250"/>
                </a:lnTo>
                <a:lnTo>
                  <a:pt x="3665859" y="321553"/>
                </a:lnTo>
                <a:lnTo>
                  <a:pt x="3661644" y="277221"/>
                </a:lnTo>
                <a:lnTo>
                  <a:pt x="3654695" y="239438"/>
                </a:lnTo>
                <a:lnTo>
                  <a:pt x="3621601" y="158723"/>
                </a:lnTo>
                <a:lnTo>
                  <a:pt x="3591098" y="115250"/>
                </a:lnTo>
                <a:lnTo>
                  <a:pt x="3553680" y="77830"/>
                </a:lnTo>
                <a:lnTo>
                  <a:pt x="3510210" y="47324"/>
                </a:lnTo>
                <a:lnTo>
                  <a:pt x="3461549" y="24596"/>
                </a:lnTo>
                <a:lnTo>
                  <a:pt x="3391709" y="7287"/>
                </a:lnTo>
                <a:lnTo>
                  <a:pt x="3347378" y="3074"/>
                </a:lnTo>
                <a:lnTo>
                  <a:pt x="3295682" y="910"/>
                </a:lnTo>
                <a:lnTo>
                  <a:pt x="3235802" y="113"/>
                </a:lnTo>
                <a:lnTo>
                  <a:pt x="3166919" y="0"/>
                </a:lnTo>
                <a:close/>
              </a:path>
            </a:pathLst>
          </a:custGeom>
          <a:solidFill>
            <a:srgbClr val="D5D5D5"/>
          </a:solidFill>
        </p:spPr>
        <p:txBody>
          <a:bodyPr wrap="square" lIns="0" tIns="0" rIns="0" bIns="0" rtlCol="0"/>
          <a:lstStyle/>
          <a:p>
            <a:endParaRPr/>
          </a:p>
        </p:txBody>
      </p:sp>
      <p:sp>
        <p:nvSpPr>
          <p:cNvPr id="8" name="object 8"/>
          <p:cNvSpPr txBox="1"/>
          <p:nvPr/>
        </p:nvSpPr>
        <p:spPr>
          <a:xfrm>
            <a:off x="11032124" y="2558431"/>
            <a:ext cx="3057525" cy="2683169"/>
          </a:xfrm>
          <a:prstGeom prst="rect">
            <a:avLst/>
          </a:prstGeom>
        </p:spPr>
        <p:txBody>
          <a:bodyPr vert="horz" wrap="square" lIns="0" tIns="55244" rIns="0" bIns="0" rtlCol="0">
            <a:spAutoFit/>
          </a:bodyPr>
          <a:lstStyle/>
          <a:p>
            <a:pPr algn="ctr">
              <a:lnSpc>
                <a:spcPct val="100000"/>
              </a:lnSpc>
              <a:spcBef>
                <a:spcPts val="434"/>
              </a:spcBef>
            </a:pPr>
            <a:r>
              <a:rPr sz="3200" spc="-75" dirty="0">
                <a:solidFill>
                  <a:srgbClr val="108A13"/>
                </a:solidFill>
                <a:latin typeface="MS Reference Sans Serif" panose="020B0604030504040204" pitchFamily="34" charset="0"/>
                <a:cs typeface="Calibri"/>
              </a:rPr>
              <a:t>Extracting</a:t>
            </a:r>
            <a:endParaRPr sz="3200" dirty="0">
              <a:latin typeface="MS Reference Sans Serif" panose="020B0604030504040204" pitchFamily="34" charset="0"/>
              <a:cs typeface="Calibri"/>
            </a:endParaRPr>
          </a:p>
          <a:p>
            <a:pPr marL="12700" marR="5080" algn="ctr">
              <a:lnSpc>
                <a:spcPct val="111000"/>
              </a:lnSpc>
            </a:pPr>
            <a:r>
              <a:rPr sz="3200" spc="-120" dirty="0">
                <a:solidFill>
                  <a:srgbClr val="108A13"/>
                </a:solidFill>
                <a:latin typeface="MS Reference Sans Serif" panose="020B0604030504040204" pitchFamily="34" charset="0"/>
                <a:cs typeface="Calibri"/>
              </a:rPr>
              <a:t>all</a:t>
            </a:r>
            <a:r>
              <a:rPr sz="3200" spc="-55" dirty="0">
                <a:solidFill>
                  <a:srgbClr val="108A13"/>
                </a:solidFill>
                <a:latin typeface="MS Reference Sans Serif" panose="020B0604030504040204" pitchFamily="34" charset="0"/>
                <a:cs typeface="Calibri"/>
              </a:rPr>
              <a:t> </a:t>
            </a:r>
            <a:r>
              <a:rPr sz="3200" spc="-204" dirty="0">
                <a:solidFill>
                  <a:srgbClr val="108A13"/>
                </a:solidFill>
                <a:latin typeface="MS Reference Sans Serif" panose="020B0604030504040204" pitchFamily="34" charset="0"/>
                <a:cs typeface="Calibri"/>
              </a:rPr>
              <a:t>column</a:t>
            </a:r>
            <a:r>
              <a:rPr sz="3200" spc="-55" dirty="0">
                <a:solidFill>
                  <a:srgbClr val="108A13"/>
                </a:solidFill>
                <a:latin typeface="MS Reference Sans Serif" panose="020B0604030504040204" pitchFamily="34" charset="0"/>
                <a:cs typeface="Calibri"/>
              </a:rPr>
              <a:t> </a:t>
            </a:r>
            <a:r>
              <a:rPr sz="3200" spc="-204" dirty="0">
                <a:solidFill>
                  <a:srgbClr val="108A13"/>
                </a:solidFill>
                <a:latin typeface="MS Reference Sans Serif" panose="020B0604030504040204" pitchFamily="34" charset="0"/>
                <a:cs typeface="Calibri"/>
              </a:rPr>
              <a:t>names</a:t>
            </a:r>
            <a:r>
              <a:rPr sz="3200" spc="-55" dirty="0">
                <a:solidFill>
                  <a:srgbClr val="108A13"/>
                </a:solidFill>
                <a:latin typeface="MS Reference Sans Serif" panose="020B0604030504040204" pitchFamily="34" charset="0"/>
                <a:cs typeface="Calibri"/>
              </a:rPr>
              <a:t> </a:t>
            </a:r>
            <a:r>
              <a:rPr sz="3200" spc="-260" dirty="0">
                <a:solidFill>
                  <a:srgbClr val="108A13"/>
                </a:solidFill>
                <a:latin typeface="MS Reference Sans Serif" panose="020B0604030504040204" pitchFamily="34" charset="0"/>
                <a:cs typeface="Calibri"/>
              </a:rPr>
              <a:t>from</a:t>
            </a:r>
            <a:r>
              <a:rPr sz="3200" spc="-55" dirty="0">
                <a:solidFill>
                  <a:srgbClr val="108A13"/>
                </a:solidFill>
                <a:latin typeface="MS Reference Sans Serif" panose="020B0604030504040204" pitchFamily="34" charset="0"/>
                <a:cs typeface="Calibri"/>
              </a:rPr>
              <a:t> </a:t>
            </a:r>
            <a:r>
              <a:rPr sz="3200" spc="-220" dirty="0">
                <a:solidFill>
                  <a:srgbClr val="108A13"/>
                </a:solidFill>
                <a:latin typeface="MS Reference Sans Serif" panose="020B0604030504040204" pitchFamily="34" charset="0"/>
                <a:cs typeface="Calibri"/>
              </a:rPr>
              <a:t>the </a:t>
            </a:r>
            <a:r>
              <a:rPr sz="3200" spc="-330" dirty="0">
                <a:solidFill>
                  <a:srgbClr val="108A13"/>
                </a:solidFill>
                <a:latin typeface="MS Reference Sans Serif" panose="020B0604030504040204" pitchFamily="34" charset="0"/>
                <a:cs typeface="Calibri"/>
              </a:rPr>
              <a:t>HTML</a:t>
            </a:r>
            <a:r>
              <a:rPr sz="3200" spc="-60" dirty="0">
                <a:solidFill>
                  <a:srgbClr val="108A13"/>
                </a:solidFill>
                <a:latin typeface="MS Reference Sans Serif" panose="020B0604030504040204" pitchFamily="34" charset="0"/>
                <a:cs typeface="Calibri"/>
              </a:rPr>
              <a:t> </a:t>
            </a:r>
            <a:r>
              <a:rPr sz="3200" spc="-190" dirty="0">
                <a:solidFill>
                  <a:srgbClr val="108A13"/>
                </a:solidFill>
                <a:latin typeface="MS Reference Sans Serif" panose="020B0604030504040204" pitchFamily="34" charset="0"/>
                <a:cs typeface="Calibri"/>
              </a:rPr>
              <a:t>table</a:t>
            </a:r>
            <a:r>
              <a:rPr sz="3200" spc="-60" dirty="0">
                <a:solidFill>
                  <a:srgbClr val="108A13"/>
                </a:solidFill>
                <a:latin typeface="MS Reference Sans Serif" panose="020B0604030504040204" pitchFamily="34" charset="0"/>
                <a:cs typeface="Calibri"/>
              </a:rPr>
              <a:t> </a:t>
            </a:r>
            <a:r>
              <a:rPr sz="3200" spc="-40" dirty="0">
                <a:solidFill>
                  <a:srgbClr val="108A13"/>
                </a:solidFill>
                <a:latin typeface="MS Reference Sans Serif" panose="020B0604030504040204" pitchFamily="34" charset="0"/>
                <a:cs typeface="Calibri"/>
              </a:rPr>
              <a:t>header</a:t>
            </a:r>
            <a:endParaRPr sz="3200" dirty="0">
              <a:latin typeface="MS Reference Sans Serif" panose="020B0604030504040204" pitchFamily="34" charset="0"/>
              <a:cs typeface="Calibri"/>
            </a:endParaRPr>
          </a:p>
        </p:txBody>
      </p:sp>
      <p:sp>
        <p:nvSpPr>
          <p:cNvPr id="9" name="object 9"/>
          <p:cNvSpPr/>
          <p:nvPr/>
        </p:nvSpPr>
        <p:spPr>
          <a:xfrm>
            <a:off x="15344392" y="4436186"/>
            <a:ext cx="3669029" cy="3241675"/>
          </a:xfrm>
          <a:custGeom>
            <a:avLst/>
            <a:gdLst/>
            <a:ahLst/>
            <a:cxnLst/>
            <a:rect l="l" t="t" r="r" b="b"/>
            <a:pathLst>
              <a:path w="3669030" h="3241675">
                <a:moveTo>
                  <a:pt x="3166908" y="0"/>
                </a:moveTo>
                <a:lnTo>
                  <a:pt x="502016" y="0"/>
                </a:lnTo>
                <a:lnTo>
                  <a:pt x="433132" y="113"/>
                </a:lnTo>
                <a:lnTo>
                  <a:pt x="373250" y="910"/>
                </a:lnTo>
                <a:lnTo>
                  <a:pt x="321551" y="3074"/>
                </a:lnTo>
                <a:lnTo>
                  <a:pt x="277218" y="7287"/>
                </a:lnTo>
                <a:lnTo>
                  <a:pt x="239432" y="14233"/>
                </a:lnTo>
                <a:lnTo>
                  <a:pt x="158718" y="47324"/>
                </a:lnTo>
                <a:lnTo>
                  <a:pt x="115248" y="77830"/>
                </a:lnTo>
                <a:lnTo>
                  <a:pt x="77829" y="115250"/>
                </a:lnTo>
                <a:lnTo>
                  <a:pt x="47324" y="158723"/>
                </a:lnTo>
                <a:lnTo>
                  <a:pt x="24596" y="207386"/>
                </a:lnTo>
                <a:lnTo>
                  <a:pt x="7287" y="277221"/>
                </a:lnTo>
                <a:lnTo>
                  <a:pt x="3074" y="321553"/>
                </a:lnTo>
                <a:lnTo>
                  <a:pt x="910" y="373250"/>
                </a:lnTo>
                <a:lnTo>
                  <a:pt x="113" y="433132"/>
                </a:lnTo>
                <a:lnTo>
                  <a:pt x="0" y="502016"/>
                </a:lnTo>
                <a:lnTo>
                  <a:pt x="0" y="2739529"/>
                </a:lnTo>
                <a:lnTo>
                  <a:pt x="113" y="2808412"/>
                </a:lnTo>
                <a:lnTo>
                  <a:pt x="910" y="2868294"/>
                </a:lnTo>
                <a:lnTo>
                  <a:pt x="3074" y="2919992"/>
                </a:lnTo>
                <a:lnTo>
                  <a:pt x="7287" y="2964323"/>
                </a:lnTo>
                <a:lnTo>
                  <a:pt x="14233" y="3002106"/>
                </a:lnTo>
                <a:lnTo>
                  <a:pt x="47324" y="3082821"/>
                </a:lnTo>
                <a:lnTo>
                  <a:pt x="77829" y="3126294"/>
                </a:lnTo>
                <a:lnTo>
                  <a:pt x="115248" y="3163715"/>
                </a:lnTo>
                <a:lnTo>
                  <a:pt x="158718" y="3194220"/>
                </a:lnTo>
                <a:lnTo>
                  <a:pt x="207375" y="3216949"/>
                </a:lnTo>
                <a:lnTo>
                  <a:pt x="277218" y="3234257"/>
                </a:lnTo>
                <a:lnTo>
                  <a:pt x="321551" y="3238470"/>
                </a:lnTo>
                <a:lnTo>
                  <a:pt x="373250" y="3240634"/>
                </a:lnTo>
                <a:lnTo>
                  <a:pt x="433132" y="3241431"/>
                </a:lnTo>
                <a:lnTo>
                  <a:pt x="502016" y="3241545"/>
                </a:lnTo>
                <a:lnTo>
                  <a:pt x="3166908" y="3241545"/>
                </a:lnTo>
                <a:lnTo>
                  <a:pt x="3235792" y="3241431"/>
                </a:lnTo>
                <a:lnTo>
                  <a:pt x="3295674" y="3240634"/>
                </a:lnTo>
                <a:lnTo>
                  <a:pt x="3347371" y="3238470"/>
                </a:lnTo>
                <a:lnTo>
                  <a:pt x="3391703" y="3234257"/>
                </a:lnTo>
                <a:lnTo>
                  <a:pt x="3429486" y="3227311"/>
                </a:lnTo>
                <a:lnTo>
                  <a:pt x="3510201" y="3194220"/>
                </a:lnTo>
                <a:lnTo>
                  <a:pt x="3553674" y="3163715"/>
                </a:lnTo>
                <a:lnTo>
                  <a:pt x="3591094" y="3126294"/>
                </a:lnTo>
                <a:lnTo>
                  <a:pt x="3621600" y="3082821"/>
                </a:lnTo>
                <a:lnTo>
                  <a:pt x="3644328" y="3034158"/>
                </a:lnTo>
                <a:lnTo>
                  <a:pt x="3661637" y="2964323"/>
                </a:lnTo>
                <a:lnTo>
                  <a:pt x="3665850" y="2919992"/>
                </a:lnTo>
                <a:lnTo>
                  <a:pt x="3668013" y="2868294"/>
                </a:lnTo>
                <a:lnTo>
                  <a:pt x="3668811" y="2808412"/>
                </a:lnTo>
                <a:lnTo>
                  <a:pt x="3668924" y="2739529"/>
                </a:lnTo>
                <a:lnTo>
                  <a:pt x="3668924" y="502016"/>
                </a:lnTo>
                <a:lnTo>
                  <a:pt x="3668811" y="433132"/>
                </a:lnTo>
                <a:lnTo>
                  <a:pt x="3668013" y="373250"/>
                </a:lnTo>
                <a:lnTo>
                  <a:pt x="3665850" y="321553"/>
                </a:lnTo>
                <a:lnTo>
                  <a:pt x="3661637" y="277221"/>
                </a:lnTo>
                <a:lnTo>
                  <a:pt x="3654691" y="239438"/>
                </a:lnTo>
                <a:lnTo>
                  <a:pt x="3621600" y="158723"/>
                </a:lnTo>
                <a:lnTo>
                  <a:pt x="3591094" y="115250"/>
                </a:lnTo>
                <a:lnTo>
                  <a:pt x="3553674" y="77830"/>
                </a:lnTo>
                <a:lnTo>
                  <a:pt x="3510201" y="47324"/>
                </a:lnTo>
                <a:lnTo>
                  <a:pt x="3461538" y="24596"/>
                </a:lnTo>
                <a:lnTo>
                  <a:pt x="3391703" y="7287"/>
                </a:lnTo>
                <a:lnTo>
                  <a:pt x="3347371" y="3074"/>
                </a:lnTo>
                <a:lnTo>
                  <a:pt x="3295674" y="910"/>
                </a:lnTo>
                <a:lnTo>
                  <a:pt x="3235792" y="113"/>
                </a:lnTo>
                <a:lnTo>
                  <a:pt x="3166908" y="0"/>
                </a:lnTo>
                <a:close/>
              </a:path>
            </a:pathLst>
          </a:custGeom>
          <a:solidFill>
            <a:srgbClr val="D5D5D5"/>
          </a:solidFill>
        </p:spPr>
        <p:txBody>
          <a:bodyPr wrap="square" lIns="0" tIns="0" rIns="0" bIns="0" rtlCol="0"/>
          <a:lstStyle/>
          <a:p>
            <a:endParaRPr/>
          </a:p>
        </p:txBody>
      </p:sp>
      <p:sp>
        <p:nvSpPr>
          <p:cNvPr id="10" name="object 10"/>
          <p:cNvSpPr txBox="1"/>
          <p:nvPr/>
        </p:nvSpPr>
        <p:spPr>
          <a:xfrm>
            <a:off x="16125331" y="5011376"/>
            <a:ext cx="2489835" cy="2182329"/>
          </a:xfrm>
          <a:prstGeom prst="rect">
            <a:avLst/>
          </a:prstGeom>
        </p:spPr>
        <p:txBody>
          <a:bodyPr vert="horz" wrap="square" lIns="0" tIns="11430" rIns="0" bIns="0" rtlCol="0">
            <a:spAutoFit/>
          </a:bodyPr>
          <a:lstStyle/>
          <a:p>
            <a:pPr marL="12700" marR="5080" algn="ctr">
              <a:lnSpc>
                <a:spcPct val="111000"/>
              </a:lnSpc>
              <a:spcBef>
                <a:spcPts val="90"/>
              </a:spcBef>
            </a:pPr>
            <a:r>
              <a:rPr sz="3200" spc="-165" dirty="0">
                <a:solidFill>
                  <a:srgbClr val="DA3D17"/>
                </a:solidFill>
                <a:latin typeface="MS Reference Sans Serif" panose="020B0604030504040204" pitchFamily="34" charset="0"/>
                <a:cs typeface="Calibri"/>
              </a:rPr>
              <a:t>Collecting</a:t>
            </a:r>
            <a:r>
              <a:rPr sz="3200" spc="-45" dirty="0">
                <a:solidFill>
                  <a:srgbClr val="DA3D17"/>
                </a:solidFill>
                <a:latin typeface="MS Reference Sans Serif" panose="020B0604030504040204" pitchFamily="34" charset="0"/>
                <a:cs typeface="Calibri"/>
              </a:rPr>
              <a:t> </a:t>
            </a:r>
            <a:r>
              <a:rPr sz="3200" spc="-229" dirty="0">
                <a:solidFill>
                  <a:srgbClr val="DA3D17"/>
                </a:solidFill>
                <a:latin typeface="MS Reference Sans Serif" panose="020B0604030504040204" pitchFamily="34" charset="0"/>
                <a:cs typeface="Calibri"/>
              </a:rPr>
              <a:t>the</a:t>
            </a:r>
            <a:r>
              <a:rPr sz="3200" spc="-40" dirty="0">
                <a:solidFill>
                  <a:srgbClr val="DA3D17"/>
                </a:solidFill>
                <a:latin typeface="MS Reference Sans Serif" panose="020B0604030504040204" pitchFamily="34" charset="0"/>
                <a:cs typeface="Calibri"/>
              </a:rPr>
              <a:t> </a:t>
            </a:r>
            <a:r>
              <a:rPr sz="3200" spc="-195" dirty="0">
                <a:solidFill>
                  <a:srgbClr val="DA3D17"/>
                </a:solidFill>
                <a:latin typeface="MS Reference Sans Serif" panose="020B0604030504040204" pitchFamily="34" charset="0"/>
                <a:cs typeface="Calibri"/>
              </a:rPr>
              <a:t>data</a:t>
            </a:r>
            <a:r>
              <a:rPr sz="3200" spc="-40" dirty="0">
                <a:solidFill>
                  <a:srgbClr val="DA3D17"/>
                </a:solidFill>
                <a:latin typeface="MS Reference Sans Serif" panose="020B0604030504040204" pitchFamily="34" charset="0"/>
                <a:cs typeface="Calibri"/>
              </a:rPr>
              <a:t> </a:t>
            </a:r>
            <a:r>
              <a:rPr sz="3200" spc="-185" dirty="0">
                <a:solidFill>
                  <a:srgbClr val="DA3D17"/>
                </a:solidFill>
                <a:latin typeface="MS Reference Sans Serif" panose="020B0604030504040204" pitchFamily="34" charset="0"/>
                <a:cs typeface="Calibri"/>
              </a:rPr>
              <a:t>by </a:t>
            </a:r>
            <a:r>
              <a:rPr sz="3200" spc="-10" dirty="0">
                <a:solidFill>
                  <a:srgbClr val="DA3D17"/>
                </a:solidFill>
                <a:latin typeface="MS Reference Sans Serif" panose="020B0604030504040204" pitchFamily="34" charset="0"/>
                <a:cs typeface="Calibri"/>
              </a:rPr>
              <a:t>parsing</a:t>
            </a:r>
            <a:endParaRPr sz="3200" dirty="0">
              <a:latin typeface="MS Reference Sans Serif" panose="020B0604030504040204" pitchFamily="34" charset="0"/>
              <a:cs typeface="Calibri"/>
            </a:endParaRPr>
          </a:p>
          <a:p>
            <a:pPr algn="ctr">
              <a:lnSpc>
                <a:spcPct val="100000"/>
              </a:lnSpc>
              <a:spcBef>
                <a:spcPts val="345"/>
              </a:spcBef>
            </a:pPr>
            <a:r>
              <a:rPr sz="3200" spc="-330" dirty="0">
                <a:solidFill>
                  <a:srgbClr val="DA3D17"/>
                </a:solidFill>
                <a:latin typeface="MS Reference Sans Serif" panose="020B0604030504040204" pitchFamily="34" charset="0"/>
                <a:cs typeface="Calibri"/>
              </a:rPr>
              <a:t>HTML</a:t>
            </a:r>
            <a:r>
              <a:rPr sz="3200" spc="-70" dirty="0">
                <a:solidFill>
                  <a:srgbClr val="DA3D17"/>
                </a:solidFill>
                <a:latin typeface="MS Reference Sans Serif" panose="020B0604030504040204" pitchFamily="34" charset="0"/>
                <a:cs typeface="Calibri"/>
              </a:rPr>
              <a:t> </a:t>
            </a:r>
            <a:r>
              <a:rPr sz="3200" spc="-10" dirty="0">
                <a:solidFill>
                  <a:srgbClr val="DA3D17"/>
                </a:solidFill>
                <a:latin typeface="MS Reference Sans Serif" panose="020B0604030504040204" pitchFamily="34" charset="0"/>
                <a:cs typeface="Calibri"/>
              </a:rPr>
              <a:t>tables</a:t>
            </a:r>
            <a:endParaRPr sz="3200" dirty="0">
              <a:latin typeface="MS Reference Sans Serif" panose="020B0604030504040204" pitchFamily="34" charset="0"/>
              <a:cs typeface="Calibri"/>
            </a:endParaRPr>
          </a:p>
        </p:txBody>
      </p:sp>
      <p:sp>
        <p:nvSpPr>
          <p:cNvPr id="11" name="object 11"/>
          <p:cNvSpPr/>
          <p:nvPr/>
        </p:nvSpPr>
        <p:spPr>
          <a:xfrm>
            <a:off x="10588149" y="6600181"/>
            <a:ext cx="3669029" cy="3241675"/>
          </a:xfrm>
          <a:custGeom>
            <a:avLst/>
            <a:gdLst/>
            <a:ahLst/>
            <a:cxnLst/>
            <a:rect l="l" t="t" r="r" b="b"/>
            <a:pathLst>
              <a:path w="3669030"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7" y="103851"/>
                </a:lnTo>
                <a:lnTo>
                  <a:pt x="72522" y="140062"/>
                </a:lnTo>
                <a:lnTo>
                  <a:pt x="46623" y="180614"/>
                </a:lnTo>
                <a:lnTo>
                  <a:pt x="26690" y="224966"/>
                </a:lnTo>
                <a:lnTo>
                  <a:pt x="7908" y="300728"/>
                </a:lnTo>
                <a:lnTo>
                  <a:pt x="3336" y="348817"/>
                </a:lnTo>
                <a:lnTo>
                  <a:pt x="988" y="404897"/>
                </a:lnTo>
                <a:lnTo>
                  <a:pt x="123" y="469856"/>
                </a:lnTo>
                <a:lnTo>
                  <a:pt x="0" y="544580"/>
                </a:lnTo>
                <a:lnTo>
                  <a:pt x="0" y="2696965"/>
                </a:lnTo>
                <a:lnTo>
                  <a:pt x="123" y="2771689"/>
                </a:lnTo>
                <a:lnTo>
                  <a:pt x="988" y="2836647"/>
                </a:lnTo>
                <a:lnTo>
                  <a:pt x="3336" y="2892727"/>
                </a:lnTo>
                <a:lnTo>
                  <a:pt x="7908" y="2940817"/>
                </a:lnTo>
                <a:lnTo>
                  <a:pt x="15445" y="2981804"/>
                </a:lnTo>
                <a:lnTo>
                  <a:pt x="46623" y="3060934"/>
                </a:lnTo>
                <a:lnTo>
                  <a:pt x="72522" y="3101488"/>
                </a:lnTo>
                <a:lnTo>
                  <a:pt x="103847"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9" y="3241421"/>
                </a:lnTo>
                <a:lnTo>
                  <a:pt x="3264029" y="3240557"/>
                </a:lnTo>
                <a:lnTo>
                  <a:pt x="3320110" y="3238210"/>
                </a:lnTo>
                <a:lnTo>
                  <a:pt x="3368201" y="3233640"/>
                </a:lnTo>
                <a:lnTo>
                  <a:pt x="3409188" y="3226105"/>
                </a:lnTo>
                <a:lnTo>
                  <a:pt x="3488314" y="3194928"/>
                </a:lnTo>
                <a:lnTo>
                  <a:pt x="3528870" y="3169025"/>
                </a:lnTo>
                <a:lnTo>
                  <a:pt x="3565082" y="3137698"/>
                </a:lnTo>
                <a:lnTo>
                  <a:pt x="3596410" y="3101488"/>
                </a:lnTo>
                <a:lnTo>
                  <a:pt x="3622311" y="3060934"/>
                </a:lnTo>
                <a:lnTo>
                  <a:pt x="3642245" y="3016578"/>
                </a:lnTo>
                <a:lnTo>
                  <a:pt x="3661027" y="2940817"/>
                </a:lnTo>
                <a:lnTo>
                  <a:pt x="3665599" y="2892727"/>
                </a:lnTo>
                <a:lnTo>
                  <a:pt x="3667946" y="2836647"/>
                </a:lnTo>
                <a:lnTo>
                  <a:pt x="3668811" y="2771689"/>
                </a:lnTo>
                <a:lnTo>
                  <a:pt x="3668935" y="2696965"/>
                </a:lnTo>
                <a:lnTo>
                  <a:pt x="3668935" y="544580"/>
                </a:lnTo>
                <a:lnTo>
                  <a:pt x="3668811" y="469856"/>
                </a:lnTo>
                <a:lnTo>
                  <a:pt x="3667946" y="404897"/>
                </a:lnTo>
                <a:lnTo>
                  <a:pt x="3665599" y="348817"/>
                </a:lnTo>
                <a:lnTo>
                  <a:pt x="3661027" y="300728"/>
                </a:lnTo>
                <a:lnTo>
                  <a:pt x="3653489" y="259740"/>
                </a:lnTo>
                <a:lnTo>
                  <a:pt x="3622311" y="180614"/>
                </a:lnTo>
                <a:lnTo>
                  <a:pt x="3596410" y="140062"/>
                </a:lnTo>
                <a:lnTo>
                  <a:pt x="3565082" y="103851"/>
                </a:lnTo>
                <a:lnTo>
                  <a:pt x="3528870" y="72524"/>
                </a:lnTo>
                <a:lnTo>
                  <a:pt x="3488314" y="46623"/>
                </a:lnTo>
                <a:lnTo>
                  <a:pt x="3443957" y="26690"/>
                </a:lnTo>
                <a:lnTo>
                  <a:pt x="3368201" y="7908"/>
                </a:lnTo>
                <a:lnTo>
                  <a:pt x="3320110" y="3336"/>
                </a:lnTo>
                <a:lnTo>
                  <a:pt x="3264029" y="988"/>
                </a:lnTo>
                <a:lnTo>
                  <a:pt x="3199069" y="123"/>
                </a:lnTo>
                <a:lnTo>
                  <a:pt x="3124344" y="0"/>
                </a:lnTo>
                <a:close/>
              </a:path>
            </a:pathLst>
          </a:custGeom>
          <a:solidFill>
            <a:srgbClr val="D5D5D5"/>
          </a:solidFill>
        </p:spPr>
        <p:txBody>
          <a:bodyPr wrap="square" lIns="0" tIns="0" rIns="0" bIns="0" rtlCol="0"/>
          <a:lstStyle/>
          <a:p>
            <a:endParaRPr/>
          </a:p>
        </p:txBody>
      </p:sp>
      <p:sp>
        <p:nvSpPr>
          <p:cNvPr id="12" name="object 12"/>
          <p:cNvSpPr txBox="1"/>
          <p:nvPr/>
        </p:nvSpPr>
        <p:spPr>
          <a:xfrm>
            <a:off x="11200848" y="7191610"/>
            <a:ext cx="2451735" cy="2146485"/>
          </a:xfrm>
          <a:prstGeom prst="rect">
            <a:avLst/>
          </a:prstGeom>
        </p:spPr>
        <p:txBody>
          <a:bodyPr vert="horz" wrap="square" lIns="0" tIns="11430" rIns="0" bIns="0" rtlCol="0">
            <a:spAutoFit/>
          </a:bodyPr>
          <a:lstStyle/>
          <a:p>
            <a:pPr marL="12700" marR="5080" algn="ctr">
              <a:lnSpc>
                <a:spcPct val="111000"/>
              </a:lnSpc>
              <a:spcBef>
                <a:spcPts val="90"/>
              </a:spcBef>
            </a:pPr>
            <a:r>
              <a:rPr sz="3200" spc="-170" dirty="0">
                <a:solidFill>
                  <a:srgbClr val="3A1F4D"/>
                </a:solidFill>
                <a:latin typeface="MS Reference Sans Serif" panose="020B0604030504040204" pitchFamily="34" charset="0"/>
                <a:cs typeface="Calibri"/>
              </a:rPr>
              <a:t>Constructing</a:t>
            </a:r>
            <a:r>
              <a:rPr sz="3200" spc="-65" dirty="0">
                <a:solidFill>
                  <a:srgbClr val="3A1F4D"/>
                </a:solidFill>
                <a:latin typeface="MS Reference Sans Serif" panose="020B0604030504040204" pitchFamily="34" charset="0"/>
                <a:cs typeface="Calibri"/>
              </a:rPr>
              <a:t> </a:t>
            </a:r>
            <a:r>
              <a:rPr sz="3200" spc="-195" dirty="0">
                <a:solidFill>
                  <a:srgbClr val="3A1F4D"/>
                </a:solidFill>
                <a:latin typeface="MS Reference Sans Serif" panose="020B0604030504040204" pitchFamily="34" charset="0"/>
                <a:cs typeface="Calibri"/>
              </a:rPr>
              <a:t>data</a:t>
            </a:r>
            <a:r>
              <a:rPr sz="3200" spc="-60" dirty="0">
                <a:solidFill>
                  <a:srgbClr val="3A1F4D"/>
                </a:solidFill>
                <a:latin typeface="MS Reference Sans Serif" panose="020B0604030504040204" pitchFamily="34" charset="0"/>
                <a:cs typeface="Calibri"/>
              </a:rPr>
              <a:t> </a:t>
            </a:r>
            <a:r>
              <a:rPr sz="3200" spc="-280" dirty="0">
                <a:solidFill>
                  <a:srgbClr val="3A1F4D"/>
                </a:solidFill>
                <a:latin typeface="MS Reference Sans Serif" panose="020B0604030504040204" pitchFamily="34" charset="0"/>
                <a:cs typeface="Calibri"/>
              </a:rPr>
              <a:t>we </a:t>
            </a:r>
            <a:r>
              <a:rPr sz="3200" spc="-200" dirty="0">
                <a:solidFill>
                  <a:srgbClr val="3A1F4D"/>
                </a:solidFill>
                <a:latin typeface="MS Reference Sans Serif" panose="020B0604030504040204" pitchFamily="34" charset="0"/>
                <a:cs typeface="Calibri"/>
              </a:rPr>
              <a:t>have</a:t>
            </a:r>
            <a:r>
              <a:rPr sz="3200" spc="-45" dirty="0">
                <a:solidFill>
                  <a:srgbClr val="3A1F4D"/>
                </a:solidFill>
                <a:latin typeface="MS Reference Sans Serif" panose="020B0604030504040204" pitchFamily="34" charset="0"/>
                <a:cs typeface="Calibri"/>
              </a:rPr>
              <a:t> </a:t>
            </a:r>
            <a:r>
              <a:rPr sz="3200" spc="-210" dirty="0">
                <a:solidFill>
                  <a:srgbClr val="3A1F4D"/>
                </a:solidFill>
                <a:latin typeface="MS Reference Sans Serif" panose="020B0604030504040204" pitchFamily="34" charset="0"/>
                <a:cs typeface="Calibri"/>
              </a:rPr>
              <a:t>obtained</a:t>
            </a:r>
            <a:r>
              <a:rPr sz="3200" spc="-40" dirty="0">
                <a:solidFill>
                  <a:srgbClr val="3A1F4D"/>
                </a:solidFill>
                <a:latin typeface="MS Reference Sans Serif" panose="020B0604030504040204" pitchFamily="34" charset="0"/>
                <a:cs typeface="Calibri"/>
              </a:rPr>
              <a:t> </a:t>
            </a:r>
            <a:r>
              <a:rPr sz="3200" spc="-204" dirty="0">
                <a:solidFill>
                  <a:srgbClr val="3A1F4D"/>
                </a:solidFill>
                <a:latin typeface="MS Reference Sans Serif" panose="020B0604030504040204" pitchFamily="34" charset="0"/>
                <a:cs typeface="Calibri"/>
              </a:rPr>
              <a:t>into</a:t>
            </a:r>
            <a:r>
              <a:rPr sz="3200" spc="-45" dirty="0">
                <a:solidFill>
                  <a:srgbClr val="3A1F4D"/>
                </a:solidFill>
                <a:latin typeface="MS Reference Sans Serif" panose="020B0604030504040204" pitchFamily="34" charset="0"/>
                <a:cs typeface="Calibri"/>
              </a:rPr>
              <a:t> </a:t>
            </a:r>
            <a:r>
              <a:rPr sz="3200" spc="-50" dirty="0">
                <a:solidFill>
                  <a:srgbClr val="3A1F4D"/>
                </a:solidFill>
                <a:latin typeface="MS Reference Sans Serif" panose="020B0604030504040204" pitchFamily="34" charset="0"/>
                <a:cs typeface="Calibri"/>
              </a:rPr>
              <a:t>a </a:t>
            </a:r>
            <a:r>
              <a:rPr sz="3200" spc="-75" dirty="0">
                <a:solidFill>
                  <a:srgbClr val="3A1F4D"/>
                </a:solidFill>
                <a:latin typeface="MS Reference Sans Serif" panose="020B0604030504040204" pitchFamily="34" charset="0"/>
                <a:cs typeface="Calibri"/>
              </a:rPr>
              <a:t>dictionary</a:t>
            </a:r>
            <a:endParaRPr sz="3200" dirty="0">
              <a:latin typeface="MS Reference Sans Serif" panose="020B0604030504040204" pitchFamily="34" charset="0"/>
              <a:cs typeface="Calibri"/>
            </a:endParaRPr>
          </a:p>
        </p:txBody>
      </p:sp>
      <p:sp>
        <p:nvSpPr>
          <p:cNvPr id="13" name="object 13"/>
          <p:cNvSpPr/>
          <p:nvPr/>
        </p:nvSpPr>
        <p:spPr>
          <a:xfrm>
            <a:off x="5831911" y="6600181"/>
            <a:ext cx="3669029" cy="3241675"/>
          </a:xfrm>
          <a:custGeom>
            <a:avLst/>
            <a:gdLst/>
            <a:ahLst/>
            <a:cxnLst/>
            <a:rect l="l" t="t" r="r" b="b"/>
            <a:pathLst>
              <a:path w="3669029"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6" y="103851"/>
                </a:lnTo>
                <a:lnTo>
                  <a:pt x="72519" y="140062"/>
                </a:lnTo>
                <a:lnTo>
                  <a:pt x="46617" y="180614"/>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70" y="3169025"/>
                </a:lnTo>
                <a:lnTo>
                  <a:pt x="3565082" y="3137698"/>
                </a:lnTo>
                <a:lnTo>
                  <a:pt x="3596410" y="3101488"/>
                </a:lnTo>
                <a:lnTo>
                  <a:pt x="3622311"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11" y="180614"/>
                </a:lnTo>
                <a:lnTo>
                  <a:pt x="3596410" y="140062"/>
                </a:lnTo>
                <a:lnTo>
                  <a:pt x="3565082" y="103851"/>
                </a:lnTo>
                <a:lnTo>
                  <a:pt x="3528870" y="72524"/>
                </a:lnTo>
                <a:lnTo>
                  <a:pt x="3488314" y="46623"/>
                </a:lnTo>
                <a:lnTo>
                  <a:pt x="3443957" y="26690"/>
                </a:lnTo>
                <a:lnTo>
                  <a:pt x="3368196" y="7908"/>
                </a:lnTo>
                <a:lnTo>
                  <a:pt x="3320107" y="3336"/>
                </a:lnTo>
                <a:lnTo>
                  <a:pt x="3264027" y="988"/>
                </a:lnTo>
                <a:lnTo>
                  <a:pt x="3199068" y="123"/>
                </a:lnTo>
                <a:lnTo>
                  <a:pt x="3124344" y="0"/>
                </a:lnTo>
                <a:close/>
              </a:path>
            </a:pathLst>
          </a:custGeom>
          <a:solidFill>
            <a:srgbClr val="D5D5D5"/>
          </a:solidFill>
        </p:spPr>
        <p:txBody>
          <a:bodyPr wrap="square" lIns="0" tIns="0" rIns="0" bIns="0" rtlCol="0"/>
          <a:lstStyle/>
          <a:p>
            <a:endParaRPr/>
          </a:p>
        </p:txBody>
      </p:sp>
      <p:sp>
        <p:nvSpPr>
          <p:cNvPr id="14" name="object 14"/>
          <p:cNvSpPr txBox="1"/>
          <p:nvPr/>
        </p:nvSpPr>
        <p:spPr>
          <a:xfrm>
            <a:off x="5923903" y="7520414"/>
            <a:ext cx="3502818" cy="1053237"/>
          </a:xfrm>
          <a:prstGeom prst="rect">
            <a:avLst/>
          </a:prstGeom>
        </p:spPr>
        <p:txBody>
          <a:bodyPr vert="horz" wrap="square" lIns="0" tIns="11430" rIns="0" bIns="0" rtlCol="0">
            <a:spAutoFit/>
          </a:bodyPr>
          <a:lstStyle/>
          <a:p>
            <a:pPr marL="719455" marR="5080" indent="-707390">
              <a:lnSpc>
                <a:spcPct val="111000"/>
              </a:lnSpc>
              <a:spcBef>
                <a:spcPts val="90"/>
              </a:spcBef>
            </a:pPr>
            <a:r>
              <a:rPr sz="3200" spc="-180" dirty="0">
                <a:solidFill>
                  <a:srgbClr val="B70510"/>
                </a:solidFill>
                <a:latin typeface="MS Reference Sans Serif" panose="020B0604030504040204" pitchFamily="34" charset="0"/>
                <a:cs typeface="Calibri"/>
              </a:rPr>
              <a:t>Creating</a:t>
            </a:r>
            <a:r>
              <a:rPr sz="3200" spc="-75" dirty="0">
                <a:solidFill>
                  <a:srgbClr val="B70510"/>
                </a:solidFill>
                <a:latin typeface="MS Reference Sans Serif" panose="020B0604030504040204" pitchFamily="34" charset="0"/>
                <a:cs typeface="Calibri"/>
              </a:rPr>
              <a:t> </a:t>
            </a:r>
            <a:r>
              <a:rPr sz="3200" spc="-155" dirty="0">
                <a:solidFill>
                  <a:srgbClr val="B70510"/>
                </a:solidFill>
                <a:latin typeface="MS Reference Sans Serif" panose="020B0604030504040204" pitchFamily="34" charset="0"/>
                <a:cs typeface="Calibri"/>
              </a:rPr>
              <a:t>a</a:t>
            </a:r>
            <a:r>
              <a:rPr sz="3200" spc="-75" dirty="0">
                <a:solidFill>
                  <a:srgbClr val="B70510"/>
                </a:solidFill>
                <a:latin typeface="MS Reference Sans Serif" panose="020B0604030504040204" pitchFamily="34" charset="0"/>
                <a:cs typeface="Calibri"/>
              </a:rPr>
              <a:t> </a:t>
            </a:r>
            <a:r>
              <a:rPr lang="tr-TR" sz="3200" spc="-210" dirty="0">
                <a:solidFill>
                  <a:srgbClr val="B70510"/>
                </a:solidFill>
                <a:latin typeface="MS Reference Sans Serif" panose="020B0604030504040204" pitchFamily="34" charset="0"/>
                <a:cs typeface="Calibri"/>
              </a:rPr>
              <a:t>DF</a:t>
            </a:r>
            <a:r>
              <a:rPr sz="3200" spc="-70" dirty="0">
                <a:solidFill>
                  <a:srgbClr val="B70510"/>
                </a:solidFill>
                <a:latin typeface="MS Reference Sans Serif" panose="020B0604030504040204" pitchFamily="34" charset="0"/>
                <a:cs typeface="Calibri"/>
              </a:rPr>
              <a:t> </a:t>
            </a:r>
            <a:r>
              <a:rPr sz="3200" spc="-280" dirty="0">
                <a:solidFill>
                  <a:srgbClr val="B70510"/>
                </a:solidFill>
                <a:latin typeface="MS Reference Sans Serif" panose="020B0604030504040204" pitchFamily="34" charset="0"/>
                <a:cs typeface="Calibri"/>
              </a:rPr>
              <a:t>from </a:t>
            </a:r>
            <a:r>
              <a:rPr sz="3200" spc="-229" dirty="0">
                <a:solidFill>
                  <a:srgbClr val="B70510"/>
                </a:solidFill>
                <a:latin typeface="MS Reference Sans Serif" panose="020B0604030504040204" pitchFamily="34" charset="0"/>
                <a:cs typeface="Calibri"/>
              </a:rPr>
              <a:t>the</a:t>
            </a:r>
            <a:r>
              <a:rPr sz="3200" spc="-70" dirty="0">
                <a:solidFill>
                  <a:srgbClr val="B70510"/>
                </a:solidFill>
                <a:latin typeface="MS Reference Sans Serif" panose="020B0604030504040204" pitchFamily="34" charset="0"/>
                <a:cs typeface="Calibri"/>
              </a:rPr>
              <a:t> </a:t>
            </a:r>
            <a:r>
              <a:rPr sz="3200" spc="-75" dirty="0">
                <a:solidFill>
                  <a:srgbClr val="B70510"/>
                </a:solidFill>
                <a:latin typeface="MS Reference Sans Serif" panose="020B0604030504040204" pitchFamily="34" charset="0"/>
                <a:cs typeface="Calibri"/>
              </a:rPr>
              <a:t>dictionary</a:t>
            </a:r>
            <a:endParaRPr sz="3200" dirty="0">
              <a:latin typeface="MS Reference Sans Serif" panose="020B0604030504040204" pitchFamily="34" charset="0"/>
              <a:cs typeface="Calibri"/>
            </a:endParaRPr>
          </a:p>
        </p:txBody>
      </p:sp>
      <p:sp>
        <p:nvSpPr>
          <p:cNvPr id="15" name="object 15"/>
          <p:cNvSpPr/>
          <p:nvPr/>
        </p:nvSpPr>
        <p:spPr>
          <a:xfrm>
            <a:off x="1075671" y="6600181"/>
            <a:ext cx="3669029" cy="3241675"/>
          </a:xfrm>
          <a:custGeom>
            <a:avLst/>
            <a:gdLst/>
            <a:ahLst/>
            <a:cxnLst/>
            <a:rect l="l" t="t" r="r" b="b"/>
            <a:pathLst>
              <a:path w="3669029" h="3241675">
                <a:moveTo>
                  <a:pt x="3124344" y="0"/>
                </a:moveTo>
                <a:lnTo>
                  <a:pt x="544580" y="0"/>
                </a:lnTo>
                <a:lnTo>
                  <a:pt x="469856" y="123"/>
                </a:lnTo>
                <a:lnTo>
                  <a:pt x="404897" y="988"/>
                </a:lnTo>
                <a:lnTo>
                  <a:pt x="348817" y="3336"/>
                </a:lnTo>
                <a:lnTo>
                  <a:pt x="300728" y="7908"/>
                </a:lnTo>
                <a:lnTo>
                  <a:pt x="259740" y="15445"/>
                </a:lnTo>
                <a:lnTo>
                  <a:pt x="180610" y="46623"/>
                </a:lnTo>
                <a:lnTo>
                  <a:pt x="140057" y="72524"/>
                </a:lnTo>
                <a:lnTo>
                  <a:pt x="103846" y="103851"/>
                </a:lnTo>
                <a:lnTo>
                  <a:pt x="72519" y="140062"/>
                </a:lnTo>
                <a:lnTo>
                  <a:pt x="46617" y="180614"/>
                </a:lnTo>
                <a:lnTo>
                  <a:pt x="26679" y="224966"/>
                </a:lnTo>
                <a:lnTo>
                  <a:pt x="7905" y="300728"/>
                </a:lnTo>
                <a:lnTo>
                  <a:pt x="3334" y="348817"/>
                </a:lnTo>
                <a:lnTo>
                  <a:pt x="988" y="404897"/>
                </a:lnTo>
                <a:lnTo>
                  <a:pt x="123" y="469856"/>
                </a:lnTo>
                <a:lnTo>
                  <a:pt x="0" y="544580"/>
                </a:lnTo>
                <a:lnTo>
                  <a:pt x="0" y="2696965"/>
                </a:lnTo>
                <a:lnTo>
                  <a:pt x="123" y="2771689"/>
                </a:lnTo>
                <a:lnTo>
                  <a:pt x="988" y="2836647"/>
                </a:lnTo>
                <a:lnTo>
                  <a:pt x="3334" y="2892727"/>
                </a:lnTo>
                <a:lnTo>
                  <a:pt x="7905" y="2940817"/>
                </a:lnTo>
                <a:lnTo>
                  <a:pt x="15439" y="2981804"/>
                </a:lnTo>
                <a:lnTo>
                  <a:pt x="46617" y="3060934"/>
                </a:lnTo>
                <a:lnTo>
                  <a:pt x="72519" y="3101488"/>
                </a:lnTo>
                <a:lnTo>
                  <a:pt x="103846" y="3137698"/>
                </a:lnTo>
                <a:lnTo>
                  <a:pt x="140057" y="3169025"/>
                </a:lnTo>
                <a:lnTo>
                  <a:pt x="180610" y="3194928"/>
                </a:lnTo>
                <a:lnTo>
                  <a:pt x="224966" y="3214865"/>
                </a:lnTo>
                <a:lnTo>
                  <a:pt x="300728" y="3233640"/>
                </a:lnTo>
                <a:lnTo>
                  <a:pt x="348817" y="3238210"/>
                </a:lnTo>
                <a:lnTo>
                  <a:pt x="404897" y="3240557"/>
                </a:lnTo>
                <a:lnTo>
                  <a:pt x="469856" y="3241421"/>
                </a:lnTo>
                <a:lnTo>
                  <a:pt x="544580" y="3241545"/>
                </a:lnTo>
                <a:lnTo>
                  <a:pt x="3124344" y="3241545"/>
                </a:lnTo>
                <a:lnTo>
                  <a:pt x="3199068" y="3241421"/>
                </a:lnTo>
                <a:lnTo>
                  <a:pt x="3264027" y="3240557"/>
                </a:lnTo>
                <a:lnTo>
                  <a:pt x="3320107" y="3238210"/>
                </a:lnTo>
                <a:lnTo>
                  <a:pt x="3368196" y="3233640"/>
                </a:lnTo>
                <a:lnTo>
                  <a:pt x="3409184" y="3226105"/>
                </a:lnTo>
                <a:lnTo>
                  <a:pt x="3488314" y="3194928"/>
                </a:lnTo>
                <a:lnTo>
                  <a:pt x="3528870" y="3169025"/>
                </a:lnTo>
                <a:lnTo>
                  <a:pt x="3565082" y="3137698"/>
                </a:lnTo>
                <a:lnTo>
                  <a:pt x="3596410" y="3101488"/>
                </a:lnTo>
                <a:lnTo>
                  <a:pt x="3622311" y="3060934"/>
                </a:lnTo>
                <a:lnTo>
                  <a:pt x="3642245" y="3016578"/>
                </a:lnTo>
                <a:lnTo>
                  <a:pt x="3661019" y="2940817"/>
                </a:lnTo>
                <a:lnTo>
                  <a:pt x="3665589" y="2892727"/>
                </a:lnTo>
                <a:lnTo>
                  <a:pt x="3667936" y="2836647"/>
                </a:lnTo>
                <a:lnTo>
                  <a:pt x="3668801" y="2771689"/>
                </a:lnTo>
                <a:lnTo>
                  <a:pt x="3668924" y="2696965"/>
                </a:lnTo>
                <a:lnTo>
                  <a:pt x="3668924" y="544580"/>
                </a:lnTo>
                <a:lnTo>
                  <a:pt x="3668801" y="469856"/>
                </a:lnTo>
                <a:lnTo>
                  <a:pt x="3667936" y="404897"/>
                </a:lnTo>
                <a:lnTo>
                  <a:pt x="3665589" y="348817"/>
                </a:lnTo>
                <a:lnTo>
                  <a:pt x="3661019" y="300728"/>
                </a:lnTo>
                <a:lnTo>
                  <a:pt x="3653485" y="259740"/>
                </a:lnTo>
                <a:lnTo>
                  <a:pt x="3622311" y="180614"/>
                </a:lnTo>
                <a:lnTo>
                  <a:pt x="3596410" y="140062"/>
                </a:lnTo>
                <a:lnTo>
                  <a:pt x="3565082" y="103851"/>
                </a:lnTo>
                <a:lnTo>
                  <a:pt x="3528870" y="72524"/>
                </a:lnTo>
                <a:lnTo>
                  <a:pt x="3488314" y="46623"/>
                </a:lnTo>
                <a:lnTo>
                  <a:pt x="3443957" y="26690"/>
                </a:lnTo>
                <a:lnTo>
                  <a:pt x="3368196" y="7908"/>
                </a:lnTo>
                <a:lnTo>
                  <a:pt x="3320107" y="3336"/>
                </a:lnTo>
                <a:lnTo>
                  <a:pt x="3264027" y="988"/>
                </a:lnTo>
                <a:lnTo>
                  <a:pt x="3199068" y="123"/>
                </a:lnTo>
                <a:lnTo>
                  <a:pt x="3124344" y="0"/>
                </a:lnTo>
                <a:close/>
              </a:path>
            </a:pathLst>
          </a:custGeom>
          <a:solidFill>
            <a:srgbClr val="D5D5D5"/>
          </a:solidFill>
        </p:spPr>
        <p:txBody>
          <a:bodyPr wrap="square" lIns="0" tIns="0" rIns="0" bIns="0" rtlCol="0"/>
          <a:lstStyle/>
          <a:p>
            <a:endParaRPr/>
          </a:p>
        </p:txBody>
      </p:sp>
      <p:sp>
        <p:nvSpPr>
          <p:cNvPr id="16" name="object 16"/>
          <p:cNvSpPr txBox="1"/>
          <p:nvPr/>
        </p:nvSpPr>
        <p:spPr>
          <a:xfrm>
            <a:off x="1469726" y="7760571"/>
            <a:ext cx="2880995" cy="1002197"/>
          </a:xfrm>
          <a:prstGeom prst="rect">
            <a:avLst/>
          </a:prstGeom>
        </p:spPr>
        <p:txBody>
          <a:bodyPr vert="horz" wrap="square" lIns="0" tIns="17145" rIns="0" bIns="0" rtlCol="0">
            <a:spAutoFit/>
          </a:bodyPr>
          <a:lstStyle/>
          <a:p>
            <a:pPr marL="12700" algn="ctr">
              <a:lnSpc>
                <a:spcPct val="100000"/>
              </a:lnSpc>
              <a:spcBef>
                <a:spcPts val="135"/>
              </a:spcBef>
            </a:pPr>
            <a:r>
              <a:rPr sz="3200" spc="-200" dirty="0">
                <a:solidFill>
                  <a:srgbClr val="CC0099"/>
                </a:solidFill>
                <a:latin typeface="MS Reference Sans Serif" panose="020B0604030504040204" pitchFamily="34" charset="0"/>
                <a:cs typeface="Calibri"/>
              </a:rPr>
              <a:t>Exporting</a:t>
            </a:r>
            <a:r>
              <a:rPr sz="3200" spc="-55" dirty="0">
                <a:solidFill>
                  <a:srgbClr val="CC0099"/>
                </a:solidFill>
                <a:latin typeface="MS Reference Sans Serif" panose="020B0604030504040204" pitchFamily="34" charset="0"/>
                <a:cs typeface="Calibri"/>
              </a:rPr>
              <a:t> </a:t>
            </a:r>
            <a:r>
              <a:rPr sz="3200" spc="-229" dirty="0">
                <a:solidFill>
                  <a:srgbClr val="CC0099"/>
                </a:solidFill>
                <a:latin typeface="MS Reference Sans Serif" panose="020B0604030504040204" pitchFamily="34" charset="0"/>
                <a:cs typeface="Calibri"/>
              </a:rPr>
              <a:t>the</a:t>
            </a:r>
            <a:r>
              <a:rPr sz="3200" spc="-50" dirty="0">
                <a:solidFill>
                  <a:srgbClr val="CC0099"/>
                </a:solidFill>
                <a:latin typeface="MS Reference Sans Serif" panose="020B0604030504040204" pitchFamily="34" charset="0"/>
                <a:cs typeface="Calibri"/>
              </a:rPr>
              <a:t> </a:t>
            </a:r>
            <a:r>
              <a:rPr sz="3200" spc="-195" dirty="0">
                <a:solidFill>
                  <a:srgbClr val="CC0099"/>
                </a:solidFill>
                <a:latin typeface="MS Reference Sans Serif" panose="020B0604030504040204" pitchFamily="34" charset="0"/>
                <a:cs typeface="Calibri"/>
              </a:rPr>
              <a:t>data</a:t>
            </a:r>
            <a:r>
              <a:rPr sz="3200" spc="-55" dirty="0">
                <a:solidFill>
                  <a:srgbClr val="CC0099"/>
                </a:solidFill>
                <a:latin typeface="MS Reference Sans Serif" panose="020B0604030504040204" pitchFamily="34" charset="0"/>
                <a:cs typeface="Calibri"/>
              </a:rPr>
              <a:t> </a:t>
            </a:r>
            <a:r>
              <a:rPr sz="3200" spc="-260" dirty="0">
                <a:solidFill>
                  <a:srgbClr val="CC0099"/>
                </a:solidFill>
                <a:latin typeface="MS Reference Sans Serif" panose="020B0604030504040204" pitchFamily="34" charset="0"/>
                <a:cs typeface="Calibri"/>
              </a:rPr>
              <a:t>to</a:t>
            </a:r>
            <a:r>
              <a:rPr sz="3200" spc="-50" dirty="0">
                <a:solidFill>
                  <a:srgbClr val="CC0099"/>
                </a:solidFill>
                <a:latin typeface="MS Reference Sans Serif" panose="020B0604030504040204" pitchFamily="34" charset="0"/>
                <a:cs typeface="Calibri"/>
              </a:rPr>
              <a:t> </a:t>
            </a:r>
            <a:r>
              <a:rPr sz="3200" spc="-165" dirty="0">
                <a:solidFill>
                  <a:srgbClr val="CC0099"/>
                </a:solidFill>
                <a:latin typeface="MS Reference Sans Serif" panose="020B0604030504040204" pitchFamily="34" charset="0"/>
                <a:cs typeface="Calibri"/>
              </a:rPr>
              <a:t>CSV</a:t>
            </a:r>
            <a:endParaRPr sz="3200" dirty="0">
              <a:solidFill>
                <a:srgbClr val="CC0099"/>
              </a:solidFill>
              <a:latin typeface="MS Reference Sans Serif" panose="020B0604030504040204" pitchFamily="34" charset="0"/>
              <a:cs typeface="Calibri"/>
            </a:endParaRPr>
          </a:p>
        </p:txBody>
      </p:sp>
      <p:grpSp>
        <p:nvGrpSpPr>
          <p:cNvPr id="18" name="object 18"/>
          <p:cNvGrpSpPr/>
          <p:nvPr/>
        </p:nvGrpSpPr>
        <p:grpSpPr>
          <a:xfrm>
            <a:off x="9596145" y="3454548"/>
            <a:ext cx="887730" cy="846455"/>
            <a:chOff x="9596145" y="3454548"/>
            <a:chExt cx="887730" cy="846455"/>
          </a:xfrm>
        </p:grpSpPr>
        <p:sp>
          <p:nvSpPr>
            <p:cNvPr id="19" name="object 19"/>
            <p:cNvSpPr/>
            <p:nvPr/>
          </p:nvSpPr>
          <p:spPr>
            <a:xfrm>
              <a:off x="9622322" y="3480725"/>
              <a:ext cx="835025" cy="793750"/>
            </a:xfrm>
            <a:custGeom>
              <a:avLst/>
              <a:gdLst/>
              <a:ahLst/>
              <a:cxnLst/>
              <a:rect l="l" t="t" r="r" b="b"/>
              <a:pathLst>
                <a:path w="835025" h="793750">
                  <a:moveTo>
                    <a:pt x="469137" y="0"/>
                  </a:moveTo>
                  <a:lnTo>
                    <a:pt x="469137" y="269855"/>
                  </a:lnTo>
                  <a:lnTo>
                    <a:pt x="0" y="269855"/>
                  </a:lnTo>
                  <a:lnTo>
                    <a:pt x="0" y="523847"/>
                  </a:lnTo>
                  <a:lnTo>
                    <a:pt x="469137" y="523847"/>
                  </a:lnTo>
                  <a:lnTo>
                    <a:pt x="469137" y="793714"/>
                  </a:lnTo>
                  <a:lnTo>
                    <a:pt x="834916" y="396857"/>
                  </a:lnTo>
                  <a:lnTo>
                    <a:pt x="469137" y="0"/>
                  </a:lnTo>
                  <a:close/>
                </a:path>
              </a:pathLst>
            </a:custGeom>
            <a:solidFill>
              <a:srgbClr val="D5D5D5"/>
            </a:solidFill>
          </p:spPr>
          <p:txBody>
            <a:bodyPr wrap="square" lIns="0" tIns="0" rIns="0" bIns="0" rtlCol="0"/>
            <a:lstStyle/>
            <a:p>
              <a:endParaRPr/>
            </a:p>
          </p:txBody>
        </p:sp>
        <p:sp>
          <p:nvSpPr>
            <p:cNvPr id="20" name="object 20"/>
            <p:cNvSpPr/>
            <p:nvPr/>
          </p:nvSpPr>
          <p:spPr>
            <a:xfrm>
              <a:off x="9622322" y="3480725"/>
              <a:ext cx="835025" cy="793750"/>
            </a:xfrm>
            <a:custGeom>
              <a:avLst/>
              <a:gdLst/>
              <a:ahLst/>
              <a:cxnLst/>
              <a:rect l="l" t="t" r="r" b="b"/>
              <a:pathLst>
                <a:path w="835025" h="793750">
                  <a:moveTo>
                    <a:pt x="469137" y="523847"/>
                  </a:moveTo>
                  <a:lnTo>
                    <a:pt x="469137" y="793714"/>
                  </a:lnTo>
                  <a:lnTo>
                    <a:pt x="834916" y="396857"/>
                  </a:lnTo>
                  <a:lnTo>
                    <a:pt x="469137" y="0"/>
                  </a:lnTo>
                  <a:lnTo>
                    <a:pt x="469137" y="269855"/>
                  </a:lnTo>
                  <a:lnTo>
                    <a:pt x="0" y="269855"/>
                  </a:lnTo>
                  <a:lnTo>
                    <a:pt x="0" y="523847"/>
                  </a:lnTo>
                  <a:lnTo>
                    <a:pt x="469137" y="523847"/>
                  </a:lnTo>
                  <a:close/>
                </a:path>
              </a:pathLst>
            </a:custGeom>
            <a:ln w="52354">
              <a:solidFill>
                <a:srgbClr val="D5D5D5"/>
              </a:solidFill>
            </a:ln>
          </p:spPr>
          <p:txBody>
            <a:bodyPr wrap="square" lIns="0" tIns="0" rIns="0" bIns="0" rtlCol="0"/>
            <a:lstStyle/>
            <a:p>
              <a:endParaRPr/>
            </a:p>
          </p:txBody>
        </p:sp>
      </p:grpSp>
      <p:grpSp>
        <p:nvGrpSpPr>
          <p:cNvPr id="21" name="object 21"/>
          <p:cNvGrpSpPr/>
          <p:nvPr/>
        </p:nvGrpSpPr>
        <p:grpSpPr>
          <a:xfrm>
            <a:off x="4839907" y="3454548"/>
            <a:ext cx="887730" cy="846455"/>
            <a:chOff x="4839907" y="3454548"/>
            <a:chExt cx="887730" cy="846455"/>
          </a:xfrm>
        </p:grpSpPr>
        <p:sp>
          <p:nvSpPr>
            <p:cNvPr id="22" name="object 22"/>
            <p:cNvSpPr/>
            <p:nvPr/>
          </p:nvSpPr>
          <p:spPr>
            <a:xfrm>
              <a:off x="4866083" y="3480725"/>
              <a:ext cx="835025" cy="793750"/>
            </a:xfrm>
            <a:custGeom>
              <a:avLst/>
              <a:gdLst/>
              <a:ahLst/>
              <a:cxnLst/>
              <a:rect l="l" t="t" r="r" b="b"/>
              <a:pathLst>
                <a:path w="835025" h="793750">
                  <a:moveTo>
                    <a:pt x="469137" y="0"/>
                  </a:moveTo>
                  <a:lnTo>
                    <a:pt x="469137" y="269855"/>
                  </a:lnTo>
                  <a:lnTo>
                    <a:pt x="0" y="269855"/>
                  </a:lnTo>
                  <a:lnTo>
                    <a:pt x="0" y="523847"/>
                  </a:lnTo>
                  <a:lnTo>
                    <a:pt x="469137" y="523847"/>
                  </a:lnTo>
                  <a:lnTo>
                    <a:pt x="469137" y="793714"/>
                  </a:lnTo>
                  <a:lnTo>
                    <a:pt x="834916" y="396857"/>
                  </a:lnTo>
                  <a:lnTo>
                    <a:pt x="469137" y="0"/>
                  </a:lnTo>
                  <a:close/>
                </a:path>
              </a:pathLst>
            </a:custGeom>
            <a:solidFill>
              <a:srgbClr val="D5D5D5"/>
            </a:solidFill>
          </p:spPr>
          <p:txBody>
            <a:bodyPr wrap="square" lIns="0" tIns="0" rIns="0" bIns="0" rtlCol="0"/>
            <a:lstStyle/>
            <a:p>
              <a:endParaRPr/>
            </a:p>
          </p:txBody>
        </p:sp>
        <p:sp>
          <p:nvSpPr>
            <p:cNvPr id="23" name="object 23"/>
            <p:cNvSpPr/>
            <p:nvPr/>
          </p:nvSpPr>
          <p:spPr>
            <a:xfrm>
              <a:off x="4866084" y="3480725"/>
              <a:ext cx="835025" cy="793750"/>
            </a:xfrm>
            <a:custGeom>
              <a:avLst/>
              <a:gdLst/>
              <a:ahLst/>
              <a:cxnLst/>
              <a:rect l="l" t="t" r="r" b="b"/>
              <a:pathLst>
                <a:path w="835025" h="793750">
                  <a:moveTo>
                    <a:pt x="469137" y="523847"/>
                  </a:moveTo>
                  <a:lnTo>
                    <a:pt x="469137" y="793714"/>
                  </a:lnTo>
                  <a:lnTo>
                    <a:pt x="834916" y="396857"/>
                  </a:lnTo>
                  <a:lnTo>
                    <a:pt x="469137" y="0"/>
                  </a:lnTo>
                  <a:lnTo>
                    <a:pt x="469137" y="269855"/>
                  </a:lnTo>
                  <a:lnTo>
                    <a:pt x="0" y="269855"/>
                  </a:lnTo>
                  <a:lnTo>
                    <a:pt x="0" y="523847"/>
                  </a:lnTo>
                  <a:lnTo>
                    <a:pt x="469137" y="523847"/>
                  </a:lnTo>
                  <a:close/>
                </a:path>
              </a:pathLst>
            </a:custGeom>
            <a:ln w="52354">
              <a:solidFill>
                <a:srgbClr val="D5D5D5"/>
              </a:solidFill>
            </a:ln>
          </p:spPr>
          <p:txBody>
            <a:bodyPr wrap="square" lIns="0" tIns="0" rIns="0" bIns="0" rtlCol="0"/>
            <a:lstStyle/>
            <a:p>
              <a:endParaRPr/>
            </a:p>
          </p:txBody>
        </p:sp>
      </p:grpSp>
      <p:grpSp>
        <p:nvGrpSpPr>
          <p:cNvPr id="24" name="object 24"/>
          <p:cNvGrpSpPr/>
          <p:nvPr/>
        </p:nvGrpSpPr>
        <p:grpSpPr>
          <a:xfrm>
            <a:off x="14607080" y="3501154"/>
            <a:ext cx="774065" cy="755650"/>
            <a:chOff x="14607080" y="3501154"/>
            <a:chExt cx="774065" cy="755650"/>
          </a:xfrm>
        </p:grpSpPr>
        <p:sp>
          <p:nvSpPr>
            <p:cNvPr id="25" name="object 25"/>
            <p:cNvSpPr/>
            <p:nvPr/>
          </p:nvSpPr>
          <p:spPr>
            <a:xfrm>
              <a:off x="14633259" y="3527335"/>
              <a:ext cx="721360" cy="702945"/>
            </a:xfrm>
            <a:custGeom>
              <a:avLst/>
              <a:gdLst/>
              <a:ahLst/>
              <a:cxnLst/>
              <a:rect l="l" t="t" r="r" b="b"/>
              <a:pathLst>
                <a:path w="721359" h="702945">
                  <a:moveTo>
                    <a:pt x="163262" y="0"/>
                  </a:moveTo>
                  <a:lnTo>
                    <a:pt x="0" y="194569"/>
                  </a:lnTo>
                  <a:lnTo>
                    <a:pt x="359381" y="496121"/>
                  </a:lnTo>
                  <a:lnTo>
                    <a:pt x="185921" y="702847"/>
                  </a:lnTo>
                  <a:lnTo>
                    <a:pt x="721213" y="633959"/>
                  </a:lnTo>
                  <a:lnTo>
                    <a:pt x="696104" y="94834"/>
                  </a:lnTo>
                  <a:lnTo>
                    <a:pt x="522643" y="301551"/>
                  </a:lnTo>
                  <a:lnTo>
                    <a:pt x="163262" y="0"/>
                  </a:lnTo>
                  <a:close/>
                </a:path>
              </a:pathLst>
            </a:custGeom>
            <a:solidFill>
              <a:srgbClr val="D5D5D5"/>
            </a:solidFill>
          </p:spPr>
          <p:txBody>
            <a:bodyPr wrap="square" lIns="0" tIns="0" rIns="0" bIns="0" rtlCol="0"/>
            <a:lstStyle/>
            <a:p>
              <a:endParaRPr/>
            </a:p>
          </p:txBody>
        </p:sp>
        <p:sp>
          <p:nvSpPr>
            <p:cNvPr id="26" name="object 26"/>
            <p:cNvSpPr/>
            <p:nvPr/>
          </p:nvSpPr>
          <p:spPr>
            <a:xfrm>
              <a:off x="14633257" y="3527331"/>
              <a:ext cx="721360" cy="702945"/>
            </a:xfrm>
            <a:custGeom>
              <a:avLst/>
              <a:gdLst/>
              <a:ahLst/>
              <a:cxnLst/>
              <a:rect l="l" t="t" r="r" b="b"/>
              <a:pathLst>
                <a:path w="721359" h="702945">
                  <a:moveTo>
                    <a:pt x="359380" y="496125"/>
                  </a:moveTo>
                  <a:lnTo>
                    <a:pt x="185913" y="702854"/>
                  </a:lnTo>
                  <a:lnTo>
                    <a:pt x="721211" y="633962"/>
                  </a:lnTo>
                  <a:lnTo>
                    <a:pt x="696103" y="94834"/>
                  </a:lnTo>
                  <a:lnTo>
                    <a:pt x="522643" y="301555"/>
                  </a:lnTo>
                  <a:lnTo>
                    <a:pt x="163263" y="0"/>
                  </a:lnTo>
                  <a:lnTo>
                    <a:pt x="0" y="194569"/>
                  </a:lnTo>
                  <a:lnTo>
                    <a:pt x="359380" y="496125"/>
                  </a:lnTo>
                  <a:close/>
                </a:path>
              </a:pathLst>
            </a:custGeom>
            <a:ln w="52354">
              <a:solidFill>
                <a:srgbClr val="D5D5D5"/>
              </a:solidFill>
            </a:ln>
          </p:spPr>
          <p:txBody>
            <a:bodyPr wrap="square" lIns="0" tIns="0" rIns="0" bIns="0" rtlCol="0"/>
            <a:lstStyle/>
            <a:p>
              <a:endParaRPr/>
            </a:p>
          </p:txBody>
        </p:sp>
      </p:grpSp>
      <p:grpSp>
        <p:nvGrpSpPr>
          <p:cNvPr id="27" name="object 27"/>
          <p:cNvGrpSpPr/>
          <p:nvPr/>
        </p:nvGrpSpPr>
        <p:grpSpPr>
          <a:xfrm>
            <a:off x="4839909" y="7797924"/>
            <a:ext cx="887730" cy="846455"/>
            <a:chOff x="4839909" y="7797924"/>
            <a:chExt cx="887730" cy="846455"/>
          </a:xfrm>
        </p:grpSpPr>
        <p:sp>
          <p:nvSpPr>
            <p:cNvPr id="28" name="object 28"/>
            <p:cNvSpPr/>
            <p:nvPr/>
          </p:nvSpPr>
          <p:spPr>
            <a:xfrm>
              <a:off x="4866086" y="7824102"/>
              <a:ext cx="835025" cy="793750"/>
            </a:xfrm>
            <a:custGeom>
              <a:avLst/>
              <a:gdLst/>
              <a:ahLst/>
              <a:cxnLst/>
              <a:rect l="l" t="t" r="r" b="b"/>
              <a:pathLst>
                <a:path w="835025" h="793750">
                  <a:moveTo>
                    <a:pt x="365779" y="0"/>
                  </a:moveTo>
                  <a:lnTo>
                    <a:pt x="0" y="396857"/>
                  </a:lnTo>
                  <a:lnTo>
                    <a:pt x="365779" y="793714"/>
                  </a:lnTo>
                  <a:lnTo>
                    <a:pt x="365779" y="523847"/>
                  </a:lnTo>
                  <a:lnTo>
                    <a:pt x="834916" y="523847"/>
                  </a:lnTo>
                  <a:lnTo>
                    <a:pt x="834916" y="269855"/>
                  </a:lnTo>
                  <a:lnTo>
                    <a:pt x="365779" y="269855"/>
                  </a:lnTo>
                  <a:lnTo>
                    <a:pt x="365779" y="0"/>
                  </a:lnTo>
                  <a:close/>
                </a:path>
              </a:pathLst>
            </a:custGeom>
            <a:solidFill>
              <a:srgbClr val="D5D5D5"/>
            </a:solidFill>
          </p:spPr>
          <p:txBody>
            <a:bodyPr wrap="square" lIns="0" tIns="0" rIns="0" bIns="0" rtlCol="0"/>
            <a:lstStyle/>
            <a:p>
              <a:endParaRPr/>
            </a:p>
          </p:txBody>
        </p:sp>
        <p:sp>
          <p:nvSpPr>
            <p:cNvPr id="29" name="object 29"/>
            <p:cNvSpPr/>
            <p:nvPr/>
          </p:nvSpPr>
          <p:spPr>
            <a:xfrm>
              <a:off x="4866086" y="7824101"/>
              <a:ext cx="835025" cy="793750"/>
            </a:xfrm>
            <a:custGeom>
              <a:avLst/>
              <a:gdLst/>
              <a:ahLst/>
              <a:cxnLst/>
              <a:rect l="l" t="t" r="r" b="b"/>
              <a:pathLst>
                <a:path w="835025" h="793750">
                  <a:moveTo>
                    <a:pt x="365779" y="523847"/>
                  </a:moveTo>
                  <a:lnTo>
                    <a:pt x="365779" y="793714"/>
                  </a:lnTo>
                  <a:lnTo>
                    <a:pt x="0" y="396857"/>
                  </a:lnTo>
                  <a:lnTo>
                    <a:pt x="365779" y="0"/>
                  </a:lnTo>
                  <a:lnTo>
                    <a:pt x="365779" y="269855"/>
                  </a:lnTo>
                  <a:lnTo>
                    <a:pt x="834916" y="269855"/>
                  </a:lnTo>
                  <a:lnTo>
                    <a:pt x="834916" y="523847"/>
                  </a:lnTo>
                  <a:lnTo>
                    <a:pt x="365779" y="523847"/>
                  </a:lnTo>
                  <a:close/>
                </a:path>
              </a:pathLst>
            </a:custGeom>
            <a:ln w="52354">
              <a:solidFill>
                <a:srgbClr val="D5D5D5"/>
              </a:solidFill>
            </a:ln>
          </p:spPr>
          <p:txBody>
            <a:bodyPr wrap="square" lIns="0" tIns="0" rIns="0" bIns="0" rtlCol="0"/>
            <a:lstStyle/>
            <a:p>
              <a:endParaRPr/>
            </a:p>
          </p:txBody>
        </p:sp>
      </p:grpSp>
      <p:grpSp>
        <p:nvGrpSpPr>
          <p:cNvPr id="30" name="object 30"/>
          <p:cNvGrpSpPr/>
          <p:nvPr/>
        </p:nvGrpSpPr>
        <p:grpSpPr>
          <a:xfrm>
            <a:off x="9605571" y="7797924"/>
            <a:ext cx="887730" cy="846455"/>
            <a:chOff x="9605571" y="7797924"/>
            <a:chExt cx="887730" cy="846455"/>
          </a:xfrm>
        </p:grpSpPr>
        <p:sp>
          <p:nvSpPr>
            <p:cNvPr id="31" name="object 31"/>
            <p:cNvSpPr/>
            <p:nvPr/>
          </p:nvSpPr>
          <p:spPr>
            <a:xfrm>
              <a:off x="9631750" y="7824102"/>
              <a:ext cx="835025" cy="793750"/>
            </a:xfrm>
            <a:custGeom>
              <a:avLst/>
              <a:gdLst/>
              <a:ahLst/>
              <a:cxnLst/>
              <a:rect l="l" t="t" r="r" b="b"/>
              <a:pathLst>
                <a:path w="835025" h="793750">
                  <a:moveTo>
                    <a:pt x="365779" y="0"/>
                  </a:moveTo>
                  <a:lnTo>
                    <a:pt x="0" y="396857"/>
                  </a:lnTo>
                  <a:lnTo>
                    <a:pt x="365779" y="793714"/>
                  </a:lnTo>
                  <a:lnTo>
                    <a:pt x="365779" y="523847"/>
                  </a:lnTo>
                  <a:lnTo>
                    <a:pt x="834916" y="523847"/>
                  </a:lnTo>
                  <a:lnTo>
                    <a:pt x="834916" y="269855"/>
                  </a:lnTo>
                  <a:lnTo>
                    <a:pt x="365779" y="269855"/>
                  </a:lnTo>
                  <a:lnTo>
                    <a:pt x="365779" y="0"/>
                  </a:lnTo>
                  <a:close/>
                </a:path>
              </a:pathLst>
            </a:custGeom>
            <a:solidFill>
              <a:srgbClr val="D5D5D5"/>
            </a:solidFill>
          </p:spPr>
          <p:txBody>
            <a:bodyPr wrap="square" lIns="0" tIns="0" rIns="0" bIns="0" rtlCol="0"/>
            <a:lstStyle/>
            <a:p>
              <a:endParaRPr/>
            </a:p>
          </p:txBody>
        </p:sp>
        <p:sp>
          <p:nvSpPr>
            <p:cNvPr id="32" name="object 32"/>
            <p:cNvSpPr/>
            <p:nvPr/>
          </p:nvSpPr>
          <p:spPr>
            <a:xfrm>
              <a:off x="9631749" y="7824101"/>
              <a:ext cx="835025" cy="793750"/>
            </a:xfrm>
            <a:custGeom>
              <a:avLst/>
              <a:gdLst/>
              <a:ahLst/>
              <a:cxnLst/>
              <a:rect l="l" t="t" r="r" b="b"/>
              <a:pathLst>
                <a:path w="835025" h="793750">
                  <a:moveTo>
                    <a:pt x="365779" y="523847"/>
                  </a:moveTo>
                  <a:lnTo>
                    <a:pt x="365779" y="793714"/>
                  </a:lnTo>
                  <a:lnTo>
                    <a:pt x="0" y="396857"/>
                  </a:lnTo>
                  <a:lnTo>
                    <a:pt x="365779" y="0"/>
                  </a:lnTo>
                  <a:lnTo>
                    <a:pt x="365779" y="269855"/>
                  </a:lnTo>
                  <a:lnTo>
                    <a:pt x="834916" y="269855"/>
                  </a:lnTo>
                  <a:lnTo>
                    <a:pt x="834916" y="523847"/>
                  </a:lnTo>
                  <a:lnTo>
                    <a:pt x="365779" y="523847"/>
                  </a:lnTo>
                  <a:close/>
                </a:path>
              </a:pathLst>
            </a:custGeom>
            <a:ln w="52354">
              <a:solidFill>
                <a:srgbClr val="D5D5D5"/>
              </a:solidFill>
            </a:ln>
          </p:spPr>
          <p:txBody>
            <a:bodyPr wrap="square" lIns="0" tIns="0" rIns="0" bIns="0" rtlCol="0"/>
            <a:lstStyle/>
            <a:p>
              <a:endParaRPr/>
            </a:p>
          </p:txBody>
        </p:sp>
      </p:grpSp>
      <p:grpSp>
        <p:nvGrpSpPr>
          <p:cNvPr id="33" name="object 33"/>
          <p:cNvGrpSpPr/>
          <p:nvPr/>
        </p:nvGrpSpPr>
        <p:grpSpPr>
          <a:xfrm>
            <a:off x="14597476" y="7844529"/>
            <a:ext cx="774065" cy="755650"/>
            <a:chOff x="14597476" y="7844529"/>
            <a:chExt cx="774065" cy="755650"/>
          </a:xfrm>
        </p:grpSpPr>
        <p:sp>
          <p:nvSpPr>
            <p:cNvPr id="34" name="object 34"/>
            <p:cNvSpPr/>
            <p:nvPr/>
          </p:nvSpPr>
          <p:spPr>
            <a:xfrm>
              <a:off x="14623658" y="7870711"/>
              <a:ext cx="721360" cy="702945"/>
            </a:xfrm>
            <a:custGeom>
              <a:avLst/>
              <a:gdLst/>
              <a:ahLst/>
              <a:cxnLst/>
              <a:rect l="l" t="t" r="r" b="b"/>
              <a:pathLst>
                <a:path w="721359" h="702945">
                  <a:moveTo>
                    <a:pt x="557951" y="0"/>
                  </a:moveTo>
                  <a:lnTo>
                    <a:pt x="198569" y="301551"/>
                  </a:lnTo>
                  <a:lnTo>
                    <a:pt x="25109" y="94834"/>
                  </a:lnTo>
                  <a:lnTo>
                    <a:pt x="0" y="633959"/>
                  </a:lnTo>
                  <a:lnTo>
                    <a:pt x="535292" y="702847"/>
                  </a:lnTo>
                  <a:lnTo>
                    <a:pt x="361831" y="496121"/>
                  </a:lnTo>
                  <a:lnTo>
                    <a:pt x="721203" y="194569"/>
                  </a:lnTo>
                  <a:lnTo>
                    <a:pt x="557951" y="0"/>
                  </a:lnTo>
                  <a:close/>
                </a:path>
              </a:pathLst>
            </a:custGeom>
            <a:solidFill>
              <a:srgbClr val="D5D5D5"/>
            </a:solidFill>
          </p:spPr>
          <p:txBody>
            <a:bodyPr wrap="square" lIns="0" tIns="0" rIns="0" bIns="0" rtlCol="0"/>
            <a:lstStyle/>
            <a:p>
              <a:endParaRPr/>
            </a:p>
          </p:txBody>
        </p:sp>
        <p:sp>
          <p:nvSpPr>
            <p:cNvPr id="35" name="object 35"/>
            <p:cNvSpPr/>
            <p:nvPr/>
          </p:nvSpPr>
          <p:spPr>
            <a:xfrm>
              <a:off x="14623653" y="7870706"/>
              <a:ext cx="721360" cy="702945"/>
            </a:xfrm>
            <a:custGeom>
              <a:avLst/>
              <a:gdLst/>
              <a:ahLst/>
              <a:cxnLst/>
              <a:rect l="l" t="t" r="r" b="b"/>
              <a:pathLst>
                <a:path w="721359" h="702945">
                  <a:moveTo>
                    <a:pt x="361831" y="496125"/>
                  </a:moveTo>
                  <a:lnTo>
                    <a:pt x="535298" y="702854"/>
                  </a:lnTo>
                  <a:lnTo>
                    <a:pt x="0" y="633962"/>
                  </a:lnTo>
                  <a:lnTo>
                    <a:pt x="25108" y="94834"/>
                  </a:lnTo>
                  <a:lnTo>
                    <a:pt x="198568" y="301555"/>
                  </a:lnTo>
                  <a:lnTo>
                    <a:pt x="557948" y="0"/>
                  </a:lnTo>
                  <a:lnTo>
                    <a:pt x="721211" y="194569"/>
                  </a:lnTo>
                  <a:lnTo>
                    <a:pt x="361831" y="496125"/>
                  </a:lnTo>
                  <a:close/>
                </a:path>
              </a:pathLst>
            </a:custGeom>
            <a:ln w="52354">
              <a:solidFill>
                <a:srgbClr val="D5D5D5"/>
              </a:solidFill>
            </a:ln>
          </p:spPr>
          <p:txBody>
            <a:bodyPr wrap="square" lIns="0" tIns="0" rIns="0" bIns="0" rtlCol="0"/>
            <a:lstStyle/>
            <a:p>
              <a:endParaRPr/>
            </a:p>
          </p:txBody>
        </p:sp>
      </p:grpSp>
    </p:spTree>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285</TotalTime>
  <Words>2307</Words>
  <Application>Microsoft Office PowerPoint</Application>
  <PresentationFormat>Özel</PresentationFormat>
  <Paragraphs>148</Paragraphs>
  <Slides>43</Slides>
  <Notes>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43</vt:i4>
      </vt:variant>
    </vt:vector>
  </HeadingPairs>
  <TitlesOfParts>
    <vt:vector size="50" baseType="lpstr">
      <vt:lpstr>Arial</vt:lpstr>
      <vt:lpstr>Calibri</vt:lpstr>
      <vt:lpstr>Calibri Light</vt:lpstr>
      <vt:lpstr>Microsoft Sans Serif</vt:lpstr>
      <vt:lpstr>MS Reference Sans Serif</vt:lpstr>
      <vt:lpstr>Söhne</vt:lpstr>
      <vt:lpstr>Office Teması</vt:lpstr>
      <vt:lpstr>SpaceX Project   Fatih ÖZGÜL 18.04.2023</vt:lpstr>
      <vt:lpstr>PowerPoint Sunusu</vt:lpstr>
      <vt:lpstr>Summary of methodologies</vt:lpstr>
      <vt:lpstr>PowerPoint Sunusu</vt:lpstr>
      <vt:lpstr>Data collection methodology:</vt:lpstr>
      <vt:lpstr>PowerPoint Sunusu</vt:lpstr>
      <vt:lpstr>To gather comprehensive information for a detailed analysis of SpaceX launches, we utilized two methods of data collection: retrieving data through API requests from SpaceX REST API, and extracting information from a table on SpaceX's Wikipedia page by web scraping. Both methods were necessary to ensure that we had all the data we needed.</vt:lpstr>
      <vt:lpstr>PowerPoint Sunusu</vt:lpstr>
      <vt:lpstr>PowerPoint Sunusu</vt:lpstr>
      <vt:lpstr>PowerPoint Sunusu</vt:lpstr>
      <vt:lpstr>Charts were plotted:</vt:lpstr>
      <vt:lpstr>Performed SQL queries:</vt:lpstr>
      <vt:lpstr>Markers of all Launch Sites:</vt:lpstr>
      <vt:lpstr>PowerPoint Sunusu</vt:lpstr>
      <vt:lpstr>PowerPoint Sunusu</vt:lpstr>
      <vt:lpstr>PowerPoint Sunusu</vt:lpstr>
      <vt:lpstr>PowerPoint Sunusu</vt:lpstr>
      <vt:lpstr>PowerPoint Sunusu</vt:lpstr>
      <vt:lpstr>Explanation:</vt:lpstr>
      <vt:lpstr>PowerPoint Sunusu</vt:lpstr>
      <vt:lpstr>PowerPoint Sunusu</vt:lpstr>
      <vt:lpstr>Explanation:</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Explanation:</vt:lpstr>
      <vt:lpstr>PowerPoint Sunusu</vt:lpstr>
      <vt:lpstr>PowerPoint Sunusu</vt:lpstr>
      <vt:lpstr>PowerPoint Sunusu</vt:lpstr>
      <vt:lpstr>PowerPoint Sunusu</vt:lpstr>
      <vt:lpstr>Explanation:The charts show that payloads between 2000 and 5500 kg have the highest success rate. </vt:lpstr>
      <vt:lpstr>PowerPoint Sunusu</vt:lpstr>
      <vt:lpstr>Scores and Accuracy of the Test Set</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ds-capstone-presentation</dc:title>
  <dc:creator>Fatih</dc:creator>
  <cp:lastModifiedBy>fatih ozgul</cp:lastModifiedBy>
  <cp:revision>2</cp:revision>
  <dcterms:created xsi:type="dcterms:W3CDTF">2023-04-18T08:16:14Z</dcterms:created>
  <dcterms:modified xsi:type="dcterms:W3CDTF">2023-04-18T13:00:21Z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2021-08-29T00:00:00Z</vt:filetime>
  </property>
  <property fmtid="{D5CDD505-2E9C-101B-9397-08002B2CF9AE}" pid="3" name="Creator">
    <vt:lpwstr>Keynote</vt:lpwstr>
  </property>
  <property fmtid="{D5CDD505-2E9C-101B-9397-08002B2CF9AE}" pid="4" name="LastSaved">
    <vt:filetime>2023-04-18T00:00:00Z</vt:filetime>
  </property>
  <property fmtid="{D5CDD505-2E9C-101B-9397-08002B2CF9AE}" pid="5" name="Producer">
    <vt:lpwstr>macOS Version 11.5.2 (Build 20G95) Quartz PDFContext</vt:lpwstr>
  </property>
</Properties>
</file>